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handoutMasterIdLst>
    <p:handoutMasterId r:id="rId12"/>
  </p:handoutMasterIdLst>
  <p:sldIdLst>
    <p:sldId id="256" r:id="rId2"/>
    <p:sldId id="296" r:id="rId3"/>
    <p:sldId id="301" r:id="rId4"/>
    <p:sldId id="330" r:id="rId5"/>
    <p:sldId id="303" r:id="rId6"/>
    <p:sldId id="307" r:id="rId7"/>
    <p:sldId id="331" r:id="rId8"/>
    <p:sldId id="310" r:id="rId9"/>
    <p:sldId id="32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2">
          <p15:clr>
            <a:srgbClr val="A4A3A4"/>
          </p15:clr>
        </p15:guide>
      </p15:sldGuideLst>
    </p:ext>
    <p:ext uri="{2D200454-40CA-4A62-9FC3-DE9A4176ACB9}">
      <p15:notesGuideLst xmlns:p15="http://schemas.microsoft.com/office/powerpoint/2012/main">
        <p15:guide id="1" orient="horz" pos="2880">
          <p15:clr>
            <a:srgbClr val="A4A3A4"/>
          </p15:clr>
        </p15:guide>
        <p15:guide id="2" pos="216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Winkler" initials="sil" lastIdx="16" clrIdx="0">
    <p:extLst>
      <p:ext uri="{19B8F6BF-5375-455C-9EA6-DF929625EA0E}">
        <p15:presenceInfo xmlns:p15="http://schemas.microsoft.com/office/powerpoint/2012/main" userId="Silvia Winkler" providerId="None"/>
      </p:ext>
    </p:extLst>
  </p:cmAuthor>
  <p:cmAuthor id="2" name="Silvia" initials="S" lastIdx="4" clrIdx="1">
    <p:extLst>
      <p:ext uri="{19B8F6BF-5375-455C-9EA6-DF929625EA0E}">
        <p15:presenceInfo xmlns:p15="http://schemas.microsoft.com/office/powerpoint/2012/main" userId="Silv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3" autoAdjust="0"/>
    <p:restoredTop sz="97580" autoAdjust="0"/>
  </p:normalViewPr>
  <p:slideViewPr>
    <p:cSldViewPr snapToGrid="0">
      <p:cViewPr varScale="1">
        <p:scale>
          <a:sx n="142" d="100"/>
          <a:sy n="142" d="100"/>
        </p:scale>
        <p:origin x="1464" y="168"/>
      </p:cViewPr>
      <p:guideLst>
        <p:guide orient="horz" pos="2160"/>
        <p:guide pos="288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8" d="100"/>
          <a:sy n="98" d="100"/>
        </p:scale>
        <p:origin x="2892" y="78"/>
      </p:cViewPr>
      <p:guideLst>
        <p:guide orient="horz" pos="2880"/>
        <p:guide pos="216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8CFEE8-6835-4F3E-BFEE-3AD2D469231B}" type="datetimeFigureOut">
              <a:rPr lang="en-US" smtClean="0"/>
              <a:t>1/9/24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D32FA-D51E-46BB-A502-49BE230DF18A}" type="slidenum">
              <a:rPr lang="en-US" smtClean="0"/>
              <a:t>‹#›</a:t>
            </a:fld>
            <a:endParaRPr lang="en-US"/>
          </a:p>
        </p:txBody>
      </p:sp>
    </p:spTree>
    <p:extLst>
      <p:ext uri="{BB962C8B-B14F-4D97-AF65-F5344CB8AC3E}">
        <p14:creationId xmlns:p14="http://schemas.microsoft.com/office/powerpoint/2010/main" val="3992671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47E28-C941-4276-9EAF-0853162F5EE1}" type="datetimeFigureOut">
              <a:rPr lang="en-US" smtClean="0"/>
              <a:t>1/9/24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937948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255172"/>
            <a:ext cx="8240108" cy="6411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275080"/>
            <a:ext cx="7989752" cy="1066800"/>
          </a:xfrm>
          <a:effectLst/>
        </p:spPr>
        <p:txBody>
          <a:bodyPr anchor="b">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2" y="2341880"/>
            <a:ext cx="7989752" cy="1696720"/>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lang="en-US" sz="900" kern="1200" cap="all" smtClean="0">
                <a:solidFill>
                  <a:schemeClr val="accent2">
                    <a:lumMod val="60000"/>
                    <a:lumOff val="40000"/>
                  </a:schemeClr>
                </a:solidFill>
                <a:latin typeface="Arial" panose="020B0604020202020204" pitchFamily="34" charset="0"/>
                <a:ea typeface="+mn-ea"/>
                <a:cs typeface="Arial" panose="020B0604020202020204" pitchFamily="34" charset="0"/>
              </a:defRPr>
            </a:lvl1pPr>
          </a:lstStyle>
          <a:p>
            <a:r>
              <a:rPr kumimoji="0" lang="en-US" sz="900" b="0" i="0" u="none" strike="noStrike" kern="1200" cap="none" spc="0" normalizeH="0" baseline="0" noProof="0">
                <a:ln>
                  <a:noFill/>
                </a:ln>
                <a:solidFill>
                  <a:srgbClr val="4590B8"/>
                </a:solidFill>
                <a:effectLst/>
                <a:uLnTx/>
                <a:uFillTx/>
                <a:latin typeface="Gill Sans MT"/>
                <a:ea typeface="+mn-ea"/>
                <a:cs typeface="+mn-cs"/>
              </a:rPr>
              <a:t>2023-11-20</a:t>
            </a:r>
            <a:endParaRPr lang="en-US" dirty="0"/>
          </a:p>
        </p:txBody>
      </p:sp>
      <p:sp>
        <p:nvSpPr>
          <p:cNvPr id="5" name="Footer Placeholder 4"/>
          <p:cNvSpPr>
            <a:spLocks noGrp="1"/>
          </p:cNvSpPr>
          <p:nvPr>
            <p:ph type="ftr" sz="quarter" idx="11"/>
          </p:nvPr>
        </p:nvSpPr>
        <p:spPr/>
        <p:txBody>
          <a:bodyPr/>
          <a:lstStyle>
            <a:lvl1pPr>
              <a:defRPr>
                <a:solidFill>
                  <a:schemeClr val="accent2">
                    <a:lumMod val="60000"/>
                    <a:lumOff val="40000"/>
                  </a:schemeClr>
                </a:solidFill>
              </a:defRPr>
            </a:lvl1pPr>
          </a:lstStyle>
          <a:p>
            <a:r>
              <a:rPr lang="en-GB" dirty="0"/>
              <a:t>Copyright DICOM® 2023</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1254760"/>
            <a:ext cx="8238707"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2023-11-20</a:t>
            </a:r>
            <a:endParaRPr lang="en-US" dirty="0"/>
          </a:p>
        </p:txBody>
      </p:sp>
      <p:sp>
        <p:nvSpPr>
          <p:cNvPr id="5" name="Footer Placeholder 4"/>
          <p:cNvSpPr>
            <a:spLocks noGrp="1"/>
          </p:cNvSpPr>
          <p:nvPr>
            <p:ph type="ftr" sz="quarter" idx="11"/>
          </p:nvPr>
        </p:nvSpPr>
        <p:spPr/>
        <p:txBody>
          <a:bodyPr/>
          <a:lstStyle/>
          <a:p>
            <a:r>
              <a:rPr lang="en-GB" dirty="0"/>
              <a:t>Copyright DICOM® 2023</a:t>
            </a:r>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457440" y="1341119"/>
            <a:ext cx="1229359" cy="5075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574280" y="1463040"/>
            <a:ext cx="996664" cy="4395758"/>
          </a:xfrm>
        </p:spPr>
        <p:txBody>
          <a:bodyPr vert="eaVert"/>
          <a:lstStyle>
            <a:lvl1pPr>
              <a:defRPr cap="none" baseline="0"/>
            </a:lvl1pPr>
          </a:lstStyle>
          <a:p>
            <a:r>
              <a:rPr lang="en-US" dirty="0"/>
              <a:t>Click to edit Master title style</a:t>
            </a:r>
          </a:p>
        </p:txBody>
      </p:sp>
      <p:sp>
        <p:nvSpPr>
          <p:cNvPr id="3" name="Vertical Text Placeholder 2"/>
          <p:cNvSpPr>
            <a:spLocks noGrp="1"/>
          </p:cNvSpPr>
          <p:nvPr>
            <p:ph type="body" orient="vert" idx="1"/>
          </p:nvPr>
        </p:nvSpPr>
        <p:spPr>
          <a:xfrm>
            <a:off x="581193" y="675725"/>
            <a:ext cx="5342088" cy="5183073"/>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2">
                    <a:lumMod val="60000"/>
                    <a:lumOff val="40000"/>
                  </a:schemeClr>
                </a:solidFill>
              </a:defRPr>
            </a:lvl1pPr>
          </a:lstStyle>
          <a:p>
            <a:r>
              <a:rPr lang="en-US"/>
              <a:t>2023-11-20</a:t>
            </a:r>
            <a:endParaRPr lang="en-US" dirty="0"/>
          </a:p>
        </p:txBody>
      </p:sp>
      <p:sp>
        <p:nvSpPr>
          <p:cNvPr id="5" name="Footer Placeholder 4"/>
          <p:cNvSpPr>
            <a:spLocks noGrp="1"/>
          </p:cNvSpPr>
          <p:nvPr>
            <p:ph type="ftr" sz="quarter" idx="11"/>
          </p:nvPr>
        </p:nvSpPr>
        <p:spPr>
          <a:xfrm>
            <a:off x="581192" y="5951810"/>
            <a:ext cx="5922209" cy="365125"/>
          </a:xfrm>
        </p:spPr>
        <p:txBody>
          <a:bodyPr/>
          <a:lstStyle/>
          <a:p>
            <a:r>
              <a:rPr lang="en-GB" dirty="0"/>
              <a:t>Copyright DICOM® 2023</a:t>
            </a:r>
          </a:p>
        </p:txBody>
      </p:sp>
      <p:sp>
        <p:nvSpPr>
          <p:cNvPr id="6" name="Slide Number Placeholder 5"/>
          <p:cNvSpPr>
            <a:spLocks noGrp="1"/>
          </p:cNvSpPr>
          <p:nvPr>
            <p:ph type="sldNum" sz="quarter" idx="12"/>
          </p:nvPr>
        </p:nvSpPr>
        <p:spPr/>
        <p:txBody>
          <a:bodyPr/>
          <a:lstStyle>
            <a:lvl1pPr>
              <a:defRPr>
                <a:solidFill>
                  <a:schemeClr val="accent2">
                    <a:lumMod val="60000"/>
                    <a:lumOff val="40000"/>
                  </a:schemeClr>
                </a:solidFill>
              </a:defRPr>
            </a:lvl1p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1507008"/>
            <a:ext cx="8238707" cy="92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81025" y="2594610"/>
            <a:ext cx="7989570" cy="3264535"/>
          </a:xfrm>
        </p:spPr>
        <p:txBody>
          <a:bodyPr ancho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2023-11-20</a:t>
            </a:r>
            <a:endParaRPr lang="en-US" dirty="0"/>
          </a:p>
        </p:txBody>
      </p:sp>
      <p:sp>
        <p:nvSpPr>
          <p:cNvPr id="5" name="Footer Placeholder 4"/>
          <p:cNvSpPr>
            <a:spLocks noGrp="1"/>
          </p:cNvSpPr>
          <p:nvPr>
            <p:ph type="ftr" sz="quarter" idx="11"/>
          </p:nvPr>
        </p:nvSpPr>
        <p:spPr/>
        <p:txBody>
          <a:bodyPr/>
          <a:lstStyle/>
          <a:p>
            <a:r>
              <a:rPr lang="en-GB" dirty="0"/>
              <a:t>Copyright DICOM® 2023</a:t>
            </a:r>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3" y="4541417"/>
            <a:ext cx="7989751" cy="1155190"/>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2">
                    <a:lumMod val="60000"/>
                    <a:lumOff val="40000"/>
                  </a:schemeClr>
                </a:solidFill>
              </a:defRPr>
            </a:lvl1pPr>
          </a:lstStyle>
          <a:p>
            <a:r>
              <a:rPr lang="en-US"/>
              <a:t>2023-11-20</a:t>
            </a:r>
            <a:endParaRPr lang="en-US" dirty="0"/>
          </a:p>
        </p:txBody>
      </p:sp>
      <p:sp>
        <p:nvSpPr>
          <p:cNvPr id="5" name="Footer Placeholder 4"/>
          <p:cNvSpPr>
            <a:spLocks noGrp="1"/>
          </p:cNvSpPr>
          <p:nvPr>
            <p:ph type="ftr" sz="quarter" idx="11"/>
          </p:nvPr>
        </p:nvSpPr>
        <p:spPr/>
        <p:txBody>
          <a:bodyPr/>
          <a:lstStyle>
            <a:lvl1pPr>
              <a:defRPr>
                <a:solidFill>
                  <a:schemeClr val="accent2">
                    <a:lumMod val="60000"/>
                    <a:lumOff val="40000"/>
                  </a:schemeClr>
                </a:solidFill>
              </a:defRPr>
            </a:lvl1pPr>
          </a:lstStyle>
          <a:p>
            <a:r>
              <a:rPr lang="en-GB" dirty="0"/>
              <a:t>Copyright DICOM® 2023</a:t>
            </a:r>
          </a:p>
        </p:txBody>
      </p:sp>
      <p:sp>
        <p:nvSpPr>
          <p:cNvPr id="6" name="Slide Number Placeholder 5"/>
          <p:cNvSpPr>
            <a:spLocks noGrp="1"/>
          </p:cNvSpPr>
          <p:nvPr>
            <p:ph type="sldNum" sz="quarter" idx="12"/>
          </p:nvPr>
        </p:nvSpPr>
        <p:spPr/>
        <p:txBody>
          <a:bodyPr/>
          <a:lstStyle>
            <a:lvl1pPr>
              <a:defRPr>
                <a:solidFill>
                  <a:schemeClr val="accent2">
                    <a:lumMod val="60000"/>
                    <a:lumOff val="40000"/>
                  </a:schemeClr>
                </a:solidFill>
              </a:defRPr>
            </a:lvl1p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1459886"/>
            <a:ext cx="8238707"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581192" y="2228002"/>
            <a:ext cx="3899527" cy="363304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2023-11-20</a:t>
            </a:r>
            <a:endParaRPr lang="en-US" dirty="0"/>
          </a:p>
        </p:txBody>
      </p:sp>
      <p:sp>
        <p:nvSpPr>
          <p:cNvPr id="6" name="Footer Placeholder 5"/>
          <p:cNvSpPr>
            <a:spLocks noGrp="1"/>
          </p:cNvSpPr>
          <p:nvPr>
            <p:ph type="ftr" sz="quarter" idx="11"/>
          </p:nvPr>
        </p:nvSpPr>
        <p:spPr/>
        <p:txBody>
          <a:bodyPr/>
          <a:lstStyle/>
          <a:p>
            <a:r>
              <a:rPr lang="en-GB" dirty="0"/>
              <a:t>Copyright DICOM® 2023</a:t>
            </a:r>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1" y="1485985"/>
            <a:ext cx="8238707" cy="9398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2569" y="1514546"/>
            <a:ext cx="7989752" cy="831875"/>
          </a:xfrm>
        </p:spPr>
        <p:txBody>
          <a:bodyPr/>
          <a:lstStyle>
            <a:lvl1pPr>
              <a:defRPr cap="none" baseline="0"/>
            </a:lvl1pPr>
          </a:lstStyle>
          <a:p>
            <a:r>
              <a:rPr lang="en-US" dirty="0"/>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2023-11-20</a:t>
            </a:r>
            <a:endParaRPr lang="en-US" dirty="0"/>
          </a:p>
        </p:txBody>
      </p:sp>
      <p:sp>
        <p:nvSpPr>
          <p:cNvPr id="8" name="Footer Placeholder 7"/>
          <p:cNvSpPr>
            <a:spLocks noGrp="1"/>
          </p:cNvSpPr>
          <p:nvPr>
            <p:ph type="ftr" sz="quarter" idx="11"/>
          </p:nvPr>
        </p:nvSpPr>
        <p:spPr/>
        <p:txBody>
          <a:bodyPr/>
          <a:lstStyle/>
          <a:p>
            <a:r>
              <a:rPr lang="en-GB" dirty="0"/>
              <a:t>Copyright DICOM® 2023</a:t>
            </a:r>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63331" y="1622972"/>
            <a:ext cx="8238707" cy="944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2023-11-20</a:t>
            </a:r>
            <a:endParaRPr lang="en-US" dirty="0"/>
          </a:p>
        </p:txBody>
      </p:sp>
      <p:sp>
        <p:nvSpPr>
          <p:cNvPr id="4" name="Footer Placeholder 3"/>
          <p:cNvSpPr>
            <a:spLocks noGrp="1"/>
          </p:cNvSpPr>
          <p:nvPr>
            <p:ph type="ftr" sz="quarter" idx="11"/>
          </p:nvPr>
        </p:nvSpPr>
        <p:spPr/>
        <p:txBody>
          <a:bodyPr/>
          <a:lstStyle/>
          <a:p>
            <a:r>
              <a:rPr lang="en-GB" dirty="0"/>
              <a:t>Copyright DICOM® 2023</a:t>
            </a:r>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2023-11-20</a:t>
            </a:r>
            <a:endParaRPr lang="en-US" dirty="0"/>
          </a:p>
        </p:txBody>
      </p:sp>
      <p:sp>
        <p:nvSpPr>
          <p:cNvPr id="3" name="Footer Placeholder 2"/>
          <p:cNvSpPr>
            <a:spLocks noGrp="1"/>
          </p:cNvSpPr>
          <p:nvPr>
            <p:ph type="ftr" sz="quarter" idx="11"/>
          </p:nvPr>
        </p:nvSpPr>
        <p:spPr/>
        <p:txBody>
          <a:bodyPr/>
          <a:lstStyle/>
          <a:p>
            <a:r>
              <a:rPr lang="en-GB" dirty="0"/>
              <a:t>Copyright DICOM® 2023</a:t>
            </a:r>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cap="none" baseline="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6399" y="1285240"/>
            <a:ext cx="8240400" cy="352076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60000"/>
                    <a:lumOff val="40000"/>
                  </a:schemeClr>
                </a:solidFill>
              </a:defRPr>
            </a:lvl1pPr>
          </a:lstStyle>
          <a:p>
            <a:r>
              <a:rPr lang="en-US"/>
              <a:t>2023-11-20</a:t>
            </a:r>
            <a:endParaRPr lang="en-US" dirty="0"/>
          </a:p>
        </p:txBody>
      </p:sp>
      <p:sp>
        <p:nvSpPr>
          <p:cNvPr id="6" name="Footer Placeholder 5"/>
          <p:cNvSpPr>
            <a:spLocks noGrp="1"/>
          </p:cNvSpPr>
          <p:nvPr>
            <p:ph type="ftr" sz="quarter" idx="11"/>
          </p:nvPr>
        </p:nvSpPr>
        <p:spPr/>
        <p:txBody>
          <a:bodyPr/>
          <a:lstStyle>
            <a:lvl1pPr>
              <a:defRPr>
                <a:solidFill>
                  <a:schemeClr val="accent2">
                    <a:lumMod val="60000"/>
                    <a:lumOff val="40000"/>
                  </a:schemeClr>
                </a:solidFill>
              </a:defRPr>
            </a:lvl1pPr>
          </a:lstStyle>
          <a:p>
            <a:r>
              <a:rPr lang="en-GB" dirty="0"/>
              <a:t>Copyright DICOM® 2023</a:t>
            </a:r>
          </a:p>
        </p:txBody>
      </p:sp>
      <p:sp>
        <p:nvSpPr>
          <p:cNvPr id="7" name="Slide Number Placeholder 6"/>
          <p:cNvSpPr>
            <a:spLocks noGrp="1"/>
          </p:cNvSpPr>
          <p:nvPr>
            <p:ph type="sldNum" sz="quarter" idx="12"/>
          </p:nvPr>
        </p:nvSpPr>
        <p:spPr/>
        <p:txBody>
          <a:bodyPr/>
          <a:lstStyle>
            <a:lvl1pPr>
              <a:defRPr>
                <a:solidFill>
                  <a:schemeClr val="accent2">
                    <a:lumMod val="60000"/>
                    <a:lumOff val="40000"/>
                  </a:schemeClr>
                </a:solidFill>
              </a:defRPr>
            </a:lvl1pPr>
          </a:lstStyle>
          <a:p>
            <a:fld id="{D57F1E4F-1CFF-5643-939E-217C01CD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cap="none" baseline="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8093" y="1275079"/>
            <a:ext cx="8238706" cy="332097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2023-11-20</a:t>
            </a:r>
            <a:endParaRPr lang="en-US" dirty="0"/>
          </a:p>
        </p:txBody>
      </p:sp>
      <p:sp>
        <p:nvSpPr>
          <p:cNvPr id="6" name="Footer Placeholder 5"/>
          <p:cNvSpPr>
            <a:spLocks noGrp="1"/>
          </p:cNvSpPr>
          <p:nvPr>
            <p:ph type="ftr" sz="quarter" idx="11"/>
          </p:nvPr>
        </p:nvSpPr>
        <p:spPr/>
        <p:txBody>
          <a:bodyPr/>
          <a:lstStyle/>
          <a:p>
            <a:r>
              <a:rPr lang="en-GB" dirty="0"/>
              <a:t>Copyright DICOM® 2023</a:t>
            </a:r>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125" y="1298789"/>
            <a:ext cx="7989752" cy="83187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r>
              <a:rPr lang="en-US"/>
              <a:t>2023-11-20</a:t>
            </a:r>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chemeClr val="accent2"/>
                </a:solidFill>
                <a:latin typeface="+mn-lt"/>
                <a:ea typeface="+mn-ea"/>
                <a:cs typeface="+mn-cs"/>
              </a:defRPr>
            </a:lvl1pPr>
          </a:lstStyle>
          <a:p>
            <a:r>
              <a:rPr lang="en-GB" dirty="0"/>
              <a:t>Copyright DICOM® 2023</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p:cNvPicPr/>
          <p:nvPr/>
        </p:nvPicPr>
        <p:blipFill>
          <a:blip r:embed="rId13" cstate="print">
            <a:extLst>
              <a:ext uri="{28A0092B-C50C-407E-A947-70E740481C1C}">
                <a14:useLocalDpi xmlns:a14="http://schemas.microsoft.com/office/drawing/2010/main" val="0"/>
              </a:ext>
            </a:extLst>
          </a:blip>
          <a:stretch>
            <a:fillRect/>
          </a:stretch>
        </p:blipFill>
        <p:spPr>
          <a:xfrm>
            <a:off x="5675585" y="672661"/>
            <a:ext cx="2648607" cy="5780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70" indent="-30607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20" indent="-30607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95" indent="-26987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60" indent="-23431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105" indent="-23431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130" y="1275080"/>
            <a:ext cx="8195813" cy="406575"/>
          </a:xfrm>
        </p:spPr>
        <p:txBody>
          <a:bodyPr>
            <a:normAutofit fontScale="90000"/>
          </a:bodyPr>
          <a:lstStyle/>
          <a:p>
            <a:br>
              <a:rPr lang="en-US" sz="2800" dirty="0">
                <a:cs typeface="Arial" panose="020B0604020202020204" pitchFamily="34" charset="0"/>
              </a:rPr>
            </a:br>
            <a:r>
              <a:rPr lang="en-US" sz="2800" dirty="0">
                <a:cs typeface="Arial" panose="020B0604020202020204" pitchFamily="34" charset="0"/>
              </a:rPr>
              <a:t>Supplement 239</a:t>
            </a:r>
            <a:endParaRPr lang="en-US" sz="2800" b="1" cap="none" dirty="0"/>
          </a:p>
        </p:txBody>
      </p:sp>
      <p:sp>
        <p:nvSpPr>
          <p:cNvPr id="3" name="Subtitle 2"/>
          <p:cNvSpPr>
            <a:spLocks noGrp="1"/>
          </p:cNvSpPr>
          <p:nvPr>
            <p:ph type="subTitle" idx="1"/>
          </p:nvPr>
        </p:nvSpPr>
        <p:spPr>
          <a:xfrm>
            <a:off x="375130" y="2024743"/>
            <a:ext cx="7942698" cy="3043646"/>
          </a:xfrm>
        </p:spPr>
        <p:txBody>
          <a:bodyPr>
            <a:normAutofit lnSpcReduction="10000"/>
          </a:bodyPr>
          <a:lstStyle/>
          <a:p>
            <a:r>
              <a:rPr lang="en-US" sz="3200" b="1" dirty="0">
                <a:latin typeface="Arial" panose="020B0604020202020204" pitchFamily="34" charset="0"/>
                <a:cs typeface="Arial" panose="020B0604020202020204" pitchFamily="34" charset="0"/>
              </a:rPr>
              <a:t>Waveform Annotations SR</a:t>
            </a:r>
          </a:p>
          <a:p>
            <a:r>
              <a:rPr lang="en-US" sz="3200" b="1" dirty="0">
                <a:latin typeface="Arial" panose="020B0604020202020204" pitchFamily="34" charset="0"/>
                <a:cs typeface="Arial" panose="020B0604020202020204" pitchFamily="34" charset="0"/>
              </a:rPr>
              <a:t>DICOM Working group 32</a:t>
            </a:r>
          </a:p>
          <a:p>
            <a:r>
              <a:rPr lang="en-US" sz="3200" b="1" dirty="0">
                <a:latin typeface="Arial" panose="020B0604020202020204" pitchFamily="34" charset="0"/>
                <a:cs typeface="Arial" panose="020B0604020202020204" pitchFamily="34" charset="0"/>
              </a:rPr>
              <a:t>PUBLIC COMMENT</a:t>
            </a:r>
          </a:p>
          <a:p>
            <a:r>
              <a:rPr lang="en-US" sz="3200" b="1" dirty="0">
                <a:latin typeface="Arial" panose="020B0604020202020204" pitchFamily="34" charset="0"/>
                <a:cs typeface="Arial" panose="020B0604020202020204" pitchFamily="34" charset="0"/>
              </a:rPr>
              <a:t>Silvia Winkler</a:t>
            </a:r>
          </a:p>
          <a:p>
            <a:pPr>
              <a:spcBef>
                <a:spcPct val="0"/>
              </a:spcBef>
            </a:pPr>
            <a:r>
              <a:rPr lang="en-US" sz="3200" b="1" dirty="0">
                <a:latin typeface="Calibri" panose="020F0502020204030204" charset="0"/>
                <a:cs typeface="Arial" panose="020B0604020202020204" pitchFamily="34" charset="0"/>
              </a:rPr>
              <a:t>January</a:t>
            </a:r>
            <a:r>
              <a:rPr lang="de-DE" sz="3200" b="1" dirty="0">
                <a:latin typeface="Calibri" panose="020F0502020204030204" charset="0"/>
                <a:cs typeface="Arial" panose="020B0604020202020204" pitchFamily="34" charset="0"/>
              </a:rPr>
              <a:t> 2024</a:t>
            </a:r>
            <a:endParaRPr lang="de-DE" sz="3200" b="1" cap="none" dirty="0">
              <a:solidFill>
                <a:schemeClr val="accent1"/>
              </a:solidFill>
              <a:latin typeface="Calibri" panose="020F0502020204030204" charset="0"/>
              <a:ea typeface="+mj-ea"/>
              <a:cs typeface="Arial" panose="020B0604020202020204" pitchFamily="34" charset="0"/>
            </a:endParaRPr>
          </a:p>
        </p:txBody>
      </p:sp>
      <p:sp>
        <p:nvSpPr>
          <p:cNvPr id="5" name="Subtitle 7"/>
          <p:cNvSpPr txBox="1"/>
          <p:nvPr/>
        </p:nvSpPr>
        <p:spPr>
          <a:xfrm>
            <a:off x="375130" y="4656526"/>
            <a:ext cx="8240836" cy="145531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p>
          <a:p>
            <a:pPr algn="ct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ltLang="en-US">
                <a:latin typeface="Arial" panose="020B0604020202020204" pitchFamily="34" charset="0"/>
                <a:cs typeface="Arial" panose="020B0604020202020204" pitchFamily="34" charset="0"/>
              </a:rPr>
              <a:t>Use Cases</a:t>
            </a:r>
          </a:p>
        </p:txBody>
      </p:sp>
      <p:sp>
        <p:nvSpPr>
          <p:cNvPr id="5" name="Text Placeholder 4"/>
          <p:cNvSpPr>
            <a:spLocks noGrp="1"/>
          </p:cNvSpPr>
          <p:nvPr>
            <p:ph type="body" idx="1"/>
          </p:nvPr>
        </p:nvSpPr>
        <p:spPr/>
        <p:txBody>
          <a:bodyPr/>
          <a:lstStyle/>
          <a:p>
            <a:r>
              <a:rPr lang="de-DE" altLang="en-US">
                <a:latin typeface="Arial" panose="020B0604020202020204" pitchFamily="34" charset="0"/>
                <a:cs typeface="Arial" panose="020B0604020202020204" pitchFamily="34" charset="0"/>
              </a:rPr>
              <a:t>Which information should be stored and exchanged in which situation</a:t>
            </a:r>
          </a:p>
        </p:txBody>
      </p:sp>
      <p:sp>
        <p:nvSpPr>
          <p:cNvPr id="2" name="Footer Placeholder 1"/>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de-DE" altLang="en-US" dirty="0">
              <a:latin typeface="Calibri" panose="020F050202020403020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t>2</a:t>
            </a:fld>
            <a:endParaRPr lang="en-US" dirty="0"/>
          </a:p>
        </p:txBody>
      </p:sp>
      <p:sp>
        <p:nvSpPr>
          <p:cNvPr id="6" name="Date Placeholder 5">
            <a:extLst>
              <a:ext uri="{FF2B5EF4-FFF2-40B4-BE49-F238E27FC236}">
                <a16:creationId xmlns:a16="http://schemas.microsoft.com/office/drawing/2014/main" id="{84164863-2C29-436F-B18F-6BAB4D2F3DEE}"/>
              </a:ext>
            </a:extLst>
          </p:cNvPr>
          <p:cNvSpPr>
            <a:spLocks noGrp="1"/>
          </p:cNvSpPr>
          <p:nvPr>
            <p:ph type="dt" sz="half" idx="10"/>
          </p:nvPr>
        </p:nvSpPr>
        <p:spPr/>
        <p:txBody>
          <a:bodyPr/>
          <a:lstStyle/>
          <a:p>
            <a:r>
              <a:rPr lang="en-US"/>
              <a:t>2023-11-20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ltLang="en-US" dirty="0"/>
              <a:t>Use Cases</a:t>
            </a:r>
            <a:endParaRPr lang="en-US" dirty="0"/>
          </a:p>
        </p:txBody>
      </p:sp>
      <p:sp>
        <p:nvSpPr>
          <p:cNvPr id="7" name="Inhaltsplatzhalter 6"/>
          <p:cNvSpPr>
            <a:spLocks noGrp="1"/>
          </p:cNvSpPr>
          <p:nvPr>
            <p:ph idx="1"/>
          </p:nvPr>
        </p:nvSpPr>
        <p:spPr/>
        <p:txBody>
          <a:bodyPr>
            <a:normAutofit/>
          </a:bodyPr>
          <a:lstStyle/>
          <a:p>
            <a:r>
              <a:rPr lang="en-US" dirty="0"/>
              <a:t>Clinical Information related to a neurophysiology recording may be acquired at different occasions</a:t>
            </a:r>
          </a:p>
          <a:p>
            <a:pPr lvl="1"/>
            <a:r>
              <a:rPr lang="en-US" dirty="0"/>
              <a:t>During the recording</a:t>
            </a:r>
          </a:p>
          <a:p>
            <a:pPr lvl="1"/>
            <a:r>
              <a:rPr lang="en-US" dirty="0"/>
              <a:t>During post-hoc review</a:t>
            </a:r>
          </a:p>
          <a:p>
            <a:pPr lvl="1"/>
            <a:r>
              <a:rPr lang="en-US" dirty="0"/>
              <a:t>During reporting</a:t>
            </a:r>
            <a:br>
              <a:rPr lang="en-US" dirty="0"/>
            </a:br>
            <a:endParaRPr lang="en-US" dirty="0"/>
          </a:p>
          <a:p>
            <a:r>
              <a:rPr lang="en-US" dirty="0"/>
              <a:t>This clinical information shall be stored with the study in a structured, interoperable way.</a:t>
            </a:r>
          </a:p>
        </p:txBody>
      </p:sp>
      <p:sp>
        <p:nvSpPr>
          <p:cNvPr id="4" name="Fußzeilenplatzhalt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en-US" dirty="0"/>
          </a:p>
        </p:txBody>
      </p:sp>
      <p:sp>
        <p:nvSpPr>
          <p:cNvPr id="5" name="Foliennummernplatzhalter 4"/>
          <p:cNvSpPr>
            <a:spLocks noGrp="1"/>
          </p:cNvSpPr>
          <p:nvPr>
            <p:ph type="sldNum" sz="quarter" idx="12"/>
          </p:nvPr>
        </p:nvSpPr>
        <p:spPr/>
        <p:txBody>
          <a:bodyPr/>
          <a:lstStyle/>
          <a:p>
            <a:fld id="{D57F1E4F-1CFF-5643-939E-217C01CDF565}" type="slidenum">
              <a:rPr lang="en-US" smtClean="0"/>
              <a:t>3</a:t>
            </a:fld>
            <a:endParaRPr lang="en-US" dirty="0"/>
          </a:p>
        </p:txBody>
      </p:sp>
      <p:sp>
        <p:nvSpPr>
          <p:cNvPr id="2" name="Date Placeholder 1">
            <a:extLst>
              <a:ext uri="{FF2B5EF4-FFF2-40B4-BE49-F238E27FC236}">
                <a16:creationId xmlns:a16="http://schemas.microsoft.com/office/drawing/2014/main" id="{940221F9-23AE-4AEF-B03F-54C414CD8652}"/>
              </a:ext>
            </a:extLst>
          </p:cNvPr>
          <p:cNvSpPr>
            <a:spLocks noGrp="1"/>
          </p:cNvSpPr>
          <p:nvPr>
            <p:ph type="dt" sz="half" idx="10"/>
          </p:nvPr>
        </p:nvSpPr>
        <p:spPr/>
        <p:txBody>
          <a:bodyPr/>
          <a:lstStyle/>
          <a:p>
            <a:r>
              <a:rPr lang="en-US"/>
              <a:t>2023-11-20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ltLang="en-US" dirty="0"/>
              <a:t>Use Case: Recording</a:t>
            </a:r>
            <a:endParaRPr lang="en-US" dirty="0"/>
          </a:p>
        </p:txBody>
      </p:sp>
      <p:sp>
        <p:nvSpPr>
          <p:cNvPr id="7" name="Inhaltsplatzhalter 6"/>
          <p:cNvSpPr>
            <a:spLocks noGrp="1"/>
          </p:cNvSpPr>
          <p:nvPr>
            <p:ph idx="1"/>
          </p:nvPr>
        </p:nvSpPr>
        <p:spPr/>
        <p:txBody>
          <a:bodyPr>
            <a:normAutofit/>
          </a:bodyPr>
          <a:lstStyle/>
          <a:p>
            <a:r>
              <a:rPr lang="en-GB" dirty="0"/>
              <a:t>The EEG technologist may note power line noise on a particular channel and physically manipulate the scalp and EEG electrode of that channel to improve impedance (or if the notch filter is employed incorrectly they may fail to note quality problems on some channel). </a:t>
            </a:r>
            <a:r>
              <a:rPr lang="en-US" dirty="0"/>
              <a:t>If abnormalities occur or if external circumstances change that could be of importance for the evaluation of the recording, the technologist adds event annotations at various timepoints in the recording.</a:t>
            </a:r>
          </a:p>
          <a:p>
            <a:r>
              <a:rPr lang="en-US" dirty="0"/>
              <a:t>In addition to the annotations, the recording system also saves any changes to the display filter settings and the montage selected for the display throughout the recording in a </a:t>
            </a:r>
            <a:r>
              <a:rPr lang="en-US" u="sng" dirty="0"/>
              <a:t>waveform presentation state object</a:t>
            </a:r>
            <a:r>
              <a:rPr lang="en-US" dirty="0"/>
              <a:t>.</a:t>
            </a:r>
          </a:p>
          <a:p>
            <a:pPr marL="0" indent="0">
              <a:buNone/>
            </a:pPr>
            <a:endParaRPr lang="en-US" dirty="0"/>
          </a:p>
        </p:txBody>
      </p:sp>
      <p:sp>
        <p:nvSpPr>
          <p:cNvPr id="4" name="Fußzeilenplatzhalt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en-US" dirty="0"/>
          </a:p>
        </p:txBody>
      </p:sp>
      <p:sp>
        <p:nvSpPr>
          <p:cNvPr id="5" name="Foliennummernplatzhalter 4"/>
          <p:cNvSpPr>
            <a:spLocks noGrp="1"/>
          </p:cNvSpPr>
          <p:nvPr>
            <p:ph type="sldNum" sz="quarter" idx="12"/>
          </p:nvPr>
        </p:nvSpPr>
        <p:spPr/>
        <p:txBody>
          <a:bodyPr/>
          <a:lstStyle/>
          <a:p>
            <a:fld id="{D57F1E4F-1CFF-5643-939E-217C01CDF565}" type="slidenum">
              <a:rPr lang="en-US" smtClean="0"/>
              <a:t>4</a:t>
            </a:fld>
            <a:endParaRPr lang="en-US" dirty="0"/>
          </a:p>
        </p:txBody>
      </p:sp>
      <p:sp>
        <p:nvSpPr>
          <p:cNvPr id="2" name="Date Placeholder 1">
            <a:extLst>
              <a:ext uri="{FF2B5EF4-FFF2-40B4-BE49-F238E27FC236}">
                <a16:creationId xmlns:a16="http://schemas.microsoft.com/office/drawing/2014/main" id="{940221F9-23AE-4AEF-B03F-54C414CD8652}"/>
              </a:ext>
            </a:extLst>
          </p:cNvPr>
          <p:cNvSpPr>
            <a:spLocks noGrp="1"/>
          </p:cNvSpPr>
          <p:nvPr>
            <p:ph type="dt" sz="half" idx="10"/>
          </p:nvPr>
        </p:nvSpPr>
        <p:spPr/>
        <p:txBody>
          <a:bodyPr/>
          <a:lstStyle/>
          <a:p>
            <a:r>
              <a:rPr lang="en-US"/>
              <a:t>2023-11-20</a:t>
            </a:r>
            <a:endParaRPr lang="en-US" dirty="0"/>
          </a:p>
        </p:txBody>
      </p:sp>
    </p:spTree>
    <p:extLst>
      <p:ext uri="{BB962C8B-B14F-4D97-AF65-F5344CB8AC3E}">
        <p14:creationId xmlns:p14="http://schemas.microsoft.com/office/powerpoint/2010/main" val="254433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en-US" dirty="0"/>
              <a:t>Use Case: post-hoc Review</a:t>
            </a:r>
            <a:endParaRPr lang="en-US" dirty="0"/>
          </a:p>
        </p:txBody>
      </p:sp>
      <p:sp>
        <p:nvSpPr>
          <p:cNvPr id="3" name="Inhaltsplatzhalter 2"/>
          <p:cNvSpPr>
            <a:spLocks noGrp="1"/>
          </p:cNvSpPr>
          <p:nvPr>
            <p:ph idx="1"/>
          </p:nvPr>
        </p:nvSpPr>
        <p:spPr/>
        <p:txBody>
          <a:bodyPr/>
          <a:lstStyle/>
          <a:p>
            <a:r>
              <a:rPr lang="en-US" dirty="0"/>
              <a:t>A physician or technologist acting as a post-hoc reviewer looks through a completed EEG recording and marks potential epileptic patterns. The annotations added by the technologist during the recording are shown. </a:t>
            </a:r>
          </a:p>
          <a:p>
            <a:r>
              <a:rPr lang="en-US" dirty="0"/>
              <a:t>The physician has the option of using the settings for display filters and montage stored in the presentation state object generated during recording </a:t>
            </a:r>
            <a:r>
              <a:rPr lang="en-GB" dirty="0"/>
              <a:t>(so that the reviewer can view the EEG recording in the same manner as it was viewed by the technologist who made the recording).</a:t>
            </a:r>
            <a:endParaRPr lang="en-US" dirty="0"/>
          </a:p>
          <a:p>
            <a:r>
              <a:rPr lang="en-US" dirty="0"/>
              <a:t>If the physician or technologist reviewer adds annotations, these are stored as well. </a:t>
            </a:r>
          </a:p>
          <a:p>
            <a:pPr marL="0" indent="0">
              <a:buNone/>
            </a:pPr>
            <a:endParaRPr lang="en-US" dirty="0"/>
          </a:p>
        </p:txBody>
      </p:sp>
      <p:sp>
        <p:nvSpPr>
          <p:cNvPr id="4" name="Fußzeilenplatzhalt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de-DE" altLang="en-US" dirty="0">
              <a:latin typeface="Calibri" panose="020F0502020204030204" charset="0"/>
            </a:endParaRPr>
          </a:p>
        </p:txBody>
      </p:sp>
      <p:sp>
        <p:nvSpPr>
          <p:cNvPr id="5" name="Foliennummernplatzhalter 4"/>
          <p:cNvSpPr>
            <a:spLocks noGrp="1"/>
          </p:cNvSpPr>
          <p:nvPr>
            <p:ph type="sldNum" sz="quarter" idx="12"/>
          </p:nvPr>
        </p:nvSpPr>
        <p:spPr/>
        <p:txBody>
          <a:bodyPr/>
          <a:lstStyle/>
          <a:p>
            <a:fld id="{D57F1E4F-1CFF-5643-939E-217C01CDF565}" type="slidenum">
              <a:rPr lang="en-US" smtClean="0"/>
              <a:t>5</a:t>
            </a:fld>
            <a:endParaRPr lang="en-US" dirty="0"/>
          </a:p>
        </p:txBody>
      </p:sp>
      <p:sp>
        <p:nvSpPr>
          <p:cNvPr id="6" name="Date Placeholder 5">
            <a:extLst>
              <a:ext uri="{FF2B5EF4-FFF2-40B4-BE49-F238E27FC236}">
                <a16:creationId xmlns:a16="http://schemas.microsoft.com/office/drawing/2014/main" id="{F07A4F3A-D403-4B65-A901-49AC79EBC445}"/>
              </a:ext>
            </a:extLst>
          </p:cNvPr>
          <p:cNvSpPr>
            <a:spLocks noGrp="1"/>
          </p:cNvSpPr>
          <p:nvPr>
            <p:ph type="dt" sz="half" idx="10"/>
          </p:nvPr>
        </p:nvSpPr>
        <p:spPr/>
        <p:txBody>
          <a:bodyPr/>
          <a:lstStyle/>
          <a:p>
            <a:r>
              <a:rPr lang="en-US"/>
              <a:t>2023-11-20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en-US" dirty="0"/>
              <a:t>Use Case: Electronic Health Record</a:t>
            </a:r>
            <a:endParaRPr lang="en-US" dirty="0"/>
          </a:p>
        </p:txBody>
      </p:sp>
      <p:sp>
        <p:nvSpPr>
          <p:cNvPr id="3" name="Inhaltsplatzhalter 2"/>
          <p:cNvSpPr>
            <a:spLocks noGrp="1"/>
          </p:cNvSpPr>
          <p:nvPr>
            <p:ph idx="1"/>
          </p:nvPr>
        </p:nvSpPr>
        <p:spPr/>
        <p:txBody>
          <a:bodyPr>
            <a:normAutofit fontScale="85000" lnSpcReduction="20000"/>
          </a:bodyPr>
          <a:lstStyle/>
          <a:p>
            <a:r>
              <a:rPr lang="en-US" dirty="0">
                <a:solidFill>
                  <a:schemeClr val="tx1"/>
                </a:solidFill>
              </a:rPr>
              <a:t>A patient receives care in a new hospital system from a new neurologist which uses neurophysiology review workstations built by a OEM which is different from the OEM which made the equipment which recorded the patient’s previous video-EEG recordings. </a:t>
            </a:r>
          </a:p>
          <a:p>
            <a:r>
              <a:rPr lang="en-US" dirty="0">
                <a:solidFill>
                  <a:schemeClr val="tx1"/>
                </a:solidFill>
              </a:rPr>
              <a:t>The new neurologist receives the DICOM data from the patient’s previous video-EEG recordings made with the </a:t>
            </a:r>
            <a:r>
              <a:rPr lang="en-US" dirty="0"/>
              <a:t>equipment</a:t>
            </a:r>
            <a:r>
              <a:rPr lang="en-US" dirty="0">
                <a:solidFill>
                  <a:schemeClr val="tx1"/>
                </a:solidFill>
              </a:rPr>
              <a:t> of one OEM and is able to view this data using the review station made by a different OEM. The neurologist is able to view the:</a:t>
            </a:r>
          </a:p>
          <a:p>
            <a:pPr lvl="1"/>
            <a:r>
              <a:rPr lang="en-US" dirty="0">
                <a:solidFill>
                  <a:schemeClr val="tx1"/>
                </a:solidFill>
              </a:rPr>
              <a:t>video-EEG data using the montages used by the technologist who made the recordings</a:t>
            </a:r>
          </a:p>
          <a:p>
            <a:pPr lvl="1"/>
            <a:r>
              <a:rPr lang="en-US" dirty="0">
                <a:solidFill>
                  <a:schemeClr val="tx1"/>
                </a:solidFill>
              </a:rPr>
              <a:t>video-EEG data using his or own personal montages.</a:t>
            </a:r>
          </a:p>
          <a:p>
            <a:pPr lvl="1"/>
            <a:r>
              <a:rPr lang="en-US" dirty="0">
                <a:solidFill>
                  <a:schemeClr val="tx1"/>
                </a:solidFill>
              </a:rPr>
              <a:t>Annotations made by the technologist during the video-EEG recording</a:t>
            </a:r>
          </a:p>
          <a:p>
            <a:pPr lvl="1"/>
            <a:r>
              <a:rPr lang="en-US" dirty="0">
                <a:solidFill>
                  <a:schemeClr val="tx1"/>
                </a:solidFill>
              </a:rPr>
              <a:t>Annotations made by the neurologist who created the clinical report during the review process.</a:t>
            </a:r>
          </a:p>
          <a:p>
            <a:r>
              <a:rPr lang="en-US" altLang="en-US" dirty="0">
                <a:solidFill>
                  <a:schemeClr val="tx1"/>
                </a:solidFill>
              </a:rPr>
              <a:t>This involves review of data encoded with existing waveform IODs (EEG IOD, ECG IOD, video IOD) and also the Waveform Annotation SR and the Presentation State.</a:t>
            </a:r>
          </a:p>
          <a:p>
            <a:endParaRPr lang="en-US" dirty="0">
              <a:solidFill>
                <a:schemeClr val="tx1"/>
              </a:solidFill>
            </a:endParaRPr>
          </a:p>
        </p:txBody>
      </p:sp>
      <p:sp>
        <p:nvSpPr>
          <p:cNvPr id="4" name="Fußzeilenplatzhalt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de-DE" altLang="en-US" dirty="0">
              <a:latin typeface="Calibri" panose="020F0502020204030204" charset="0"/>
            </a:endParaRPr>
          </a:p>
        </p:txBody>
      </p:sp>
      <p:sp>
        <p:nvSpPr>
          <p:cNvPr id="5" name="Foliennummernplatzhalter 4"/>
          <p:cNvSpPr>
            <a:spLocks noGrp="1"/>
          </p:cNvSpPr>
          <p:nvPr>
            <p:ph type="sldNum" sz="quarter" idx="12"/>
          </p:nvPr>
        </p:nvSpPr>
        <p:spPr/>
        <p:txBody>
          <a:bodyPr/>
          <a:lstStyle/>
          <a:p>
            <a:fld id="{D57F1E4F-1CFF-5643-939E-217C01CDF565}" type="slidenum">
              <a:rPr lang="en-US" smtClean="0"/>
              <a:t>6</a:t>
            </a:fld>
            <a:endParaRPr lang="en-US" dirty="0"/>
          </a:p>
        </p:txBody>
      </p:sp>
      <p:sp>
        <p:nvSpPr>
          <p:cNvPr id="6" name="Date Placeholder 5">
            <a:extLst>
              <a:ext uri="{FF2B5EF4-FFF2-40B4-BE49-F238E27FC236}">
                <a16:creationId xmlns:a16="http://schemas.microsoft.com/office/drawing/2014/main" id="{F6D7F6D5-8F76-4A7E-890F-CBCC3602CD67}"/>
              </a:ext>
            </a:extLst>
          </p:cNvPr>
          <p:cNvSpPr>
            <a:spLocks noGrp="1"/>
          </p:cNvSpPr>
          <p:nvPr>
            <p:ph type="dt" sz="half" idx="10"/>
          </p:nvPr>
        </p:nvSpPr>
        <p:spPr/>
        <p:txBody>
          <a:bodyPr/>
          <a:lstStyle/>
          <a:p>
            <a:r>
              <a:rPr lang="en-US"/>
              <a:t>2023-11-20</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Annotations and Montages</a:t>
            </a:r>
          </a:p>
        </p:txBody>
      </p:sp>
      <p:pic>
        <p:nvPicPr>
          <p:cNvPr id="10" name="Content Placeholder 9">
            <a:extLst>
              <a:ext uri="{FF2B5EF4-FFF2-40B4-BE49-F238E27FC236}">
                <a16:creationId xmlns:a16="http://schemas.microsoft.com/office/drawing/2014/main" id="{2CB4FA67-5E59-4F5D-921F-DB0EDE331B3E}"/>
              </a:ext>
            </a:extLst>
          </p:cNvPr>
          <p:cNvPicPr>
            <a:picLocks noGrp="1" noChangeAspect="1"/>
          </p:cNvPicPr>
          <p:nvPr>
            <p:ph idx="1"/>
          </p:nvPr>
        </p:nvPicPr>
        <p:blipFill>
          <a:blip r:embed="rId2"/>
          <a:stretch>
            <a:fillRect/>
          </a:stretch>
        </p:blipFill>
        <p:spPr>
          <a:xfrm>
            <a:off x="420771" y="2255214"/>
            <a:ext cx="8285206" cy="3801524"/>
          </a:xfrm>
        </p:spPr>
      </p:pic>
      <p:sp>
        <p:nvSpPr>
          <p:cNvPr id="3" name="Date Placeholder 2">
            <a:extLst>
              <a:ext uri="{FF2B5EF4-FFF2-40B4-BE49-F238E27FC236}">
                <a16:creationId xmlns:a16="http://schemas.microsoft.com/office/drawing/2014/main" id="{0DAAE12D-8EBD-43EB-BFB3-2E9538720B72}"/>
              </a:ext>
            </a:extLst>
          </p:cNvPr>
          <p:cNvSpPr>
            <a:spLocks noGrp="1"/>
          </p:cNvSpPr>
          <p:nvPr>
            <p:ph type="dt" sz="half" idx="10"/>
          </p:nvPr>
        </p:nvSpPr>
        <p:spPr/>
        <p:txBody>
          <a:bodyPr/>
          <a:lstStyle/>
          <a:p>
            <a:r>
              <a:rPr lang="en-US"/>
              <a:t>2023-11-20</a:t>
            </a:r>
            <a:endParaRPr lang="en-US" dirty="0"/>
          </a:p>
        </p:txBody>
      </p:sp>
      <p:sp>
        <p:nvSpPr>
          <p:cNvPr id="5" name="Fußzeilenplatzhalt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en-US" dirty="0"/>
          </a:p>
        </p:txBody>
      </p:sp>
      <p:sp>
        <p:nvSpPr>
          <p:cNvPr id="6" name="Foliennummernplatzhalter 5"/>
          <p:cNvSpPr>
            <a:spLocks noGrp="1"/>
          </p:cNvSpPr>
          <p:nvPr>
            <p:ph type="sldNum" sz="quarter" idx="12"/>
          </p:nvPr>
        </p:nvSpPr>
        <p:spPr/>
        <p:txBody>
          <a:bodyPr/>
          <a:lstStyle/>
          <a:p>
            <a:fld id="{D57F1E4F-1CFF-5643-939E-217C01CDF565}" type="slidenum">
              <a:rPr lang="en-US" smtClean="0"/>
              <a:t>7</a:t>
            </a:fld>
            <a:endParaRPr lang="en-US" dirty="0"/>
          </a:p>
        </p:txBody>
      </p:sp>
    </p:spTree>
    <p:extLst>
      <p:ext uri="{BB962C8B-B14F-4D97-AF65-F5344CB8AC3E}">
        <p14:creationId xmlns:p14="http://schemas.microsoft.com/office/powerpoint/2010/main" val="263585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Annotations / Observation</a:t>
            </a:r>
          </a:p>
        </p:txBody>
      </p:sp>
      <p:sp>
        <p:nvSpPr>
          <p:cNvPr id="3" name="Inhaltsplatzhalter 2"/>
          <p:cNvSpPr>
            <a:spLocks noGrp="1"/>
          </p:cNvSpPr>
          <p:nvPr>
            <p:ph idx="1"/>
          </p:nvPr>
        </p:nvSpPr>
        <p:spPr/>
        <p:txBody>
          <a:bodyPr/>
          <a:lstStyle/>
          <a:p>
            <a:r>
              <a:rPr lang="en-US" dirty="0">
                <a:sym typeface="+mn-ea"/>
              </a:rPr>
              <a:t>Waveform Annotation SR comprised</a:t>
            </a:r>
          </a:p>
          <a:p>
            <a:pPr lvl="1"/>
            <a:r>
              <a:rPr lang="en-US" altLang="en-US" dirty="0">
                <a:sym typeface="+mn-ea"/>
              </a:rPr>
              <a:t>Measurements, observations, free text Annotations</a:t>
            </a:r>
          </a:p>
          <a:p>
            <a:pPr lvl="1"/>
            <a:r>
              <a:rPr lang="en-US" dirty="0">
                <a:sym typeface="+mn-ea"/>
              </a:rPr>
              <a:t>observer and observation time point</a:t>
            </a:r>
            <a:endParaRPr lang="de-DE" altLang="en-US" dirty="0">
              <a:sym typeface="+mn-ea"/>
            </a:endParaRPr>
          </a:p>
          <a:p>
            <a:pPr lvl="1"/>
            <a:r>
              <a:rPr lang="en-US" dirty="0">
                <a:sym typeface="+mn-ea"/>
              </a:rPr>
              <a:t>Defined CIDs</a:t>
            </a:r>
            <a:r>
              <a:rPr lang="de-DE" altLang="en-US" dirty="0">
                <a:sym typeface="+mn-ea"/>
              </a:rPr>
              <a:t> (</a:t>
            </a:r>
            <a:r>
              <a:rPr lang="en-US" altLang="en-US" dirty="0">
                <a:sym typeface="+mn-ea"/>
              </a:rPr>
              <a:t>new ones, extension of existing</a:t>
            </a:r>
            <a:r>
              <a:rPr lang="de-DE" altLang="en-US" dirty="0">
                <a:sym typeface="+mn-ea"/>
              </a:rPr>
              <a:t>), extensible</a:t>
            </a:r>
            <a:endParaRPr lang="en-US" dirty="0"/>
          </a:p>
          <a:p>
            <a:pPr lvl="1"/>
            <a:r>
              <a:rPr lang="en-US" dirty="0">
                <a:sym typeface="+mn-ea"/>
              </a:rPr>
              <a:t>time coordinates</a:t>
            </a:r>
            <a:endParaRPr lang="en-US" dirty="0"/>
          </a:p>
          <a:p>
            <a:pPr lvl="1"/>
            <a:r>
              <a:rPr lang="en-US" dirty="0">
                <a:sym typeface="+mn-ea"/>
              </a:rPr>
              <a:t>referenced Waveform objects</a:t>
            </a:r>
            <a:endParaRPr lang="en-US" dirty="0"/>
          </a:p>
          <a:p>
            <a:pPr lvl="1"/>
            <a:r>
              <a:rPr lang="en-US" dirty="0">
                <a:sym typeface="+mn-ea"/>
              </a:rPr>
              <a:t>referenced channel</a:t>
            </a:r>
            <a:r>
              <a:rPr lang="de-DE" altLang="en-US" dirty="0">
                <a:sym typeface="+mn-ea"/>
              </a:rPr>
              <a:t>s</a:t>
            </a:r>
            <a:r>
              <a:rPr lang="en-US" dirty="0">
                <a:sym typeface="+mn-ea"/>
              </a:rPr>
              <a:t> </a:t>
            </a:r>
          </a:p>
          <a:p>
            <a:r>
              <a:rPr lang="en-US" dirty="0">
                <a:sym typeface="+mn-ea"/>
              </a:rPr>
              <a:t>Template is derived from </a:t>
            </a:r>
            <a:r>
              <a:rPr lang="en-US" b="1" dirty="0">
                <a:sym typeface="+mn-ea"/>
              </a:rPr>
              <a:t>TID 1500 Measurement Report</a:t>
            </a:r>
            <a:endParaRPr lang="en-US" b="1" dirty="0"/>
          </a:p>
        </p:txBody>
      </p:sp>
      <p:sp>
        <p:nvSpPr>
          <p:cNvPr id="4" name="Fußzeilenplatzhalt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DICOM® 2023</a:t>
            </a:r>
            <a:endParaRPr lang="de-DE" altLang="en-US" dirty="0">
              <a:latin typeface="Calibri" panose="020F0502020204030204" charset="0"/>
            </a:endParaRPr>
          </a:p>
        </p:txBody>
      </p:sp>
      <p:sp>
        <p:nvSpPr>
          <p:cNvPr id="5" name="Foliennummernplatzhalter 4"/>
          <p:cNvSpPr>
            <a:spLocks noGrp="1"/>
          </p:cNvSpPr>
          <p:nvPr>
            <p:ph type="sldNum" sz="quarter" idx="12"/>
          </p:nvPr>
        </p:nvSpPr>
        <p:spPr/>
        <p:txBody>
          <a:bodyPr/>
          <a:lstStyle/>
          <a:p>
            <a:fld id="{D57F1E4F-1CFF-5643-939E-217C01CDF565}" type="slidenum">
              <a:rPr lang="en-US" smtClean="0"/>
              <a:t>8</a:t>
            </a:fld>
            <a:endParaRPr lang="en-US" dirty="0"/>
          </a:p>
        </p:txBody>
      </p:sp>
      <p:sp>
        <p:nvSpPr>
          <p:cNvPr id="6" name="Date Placeholder 5">
            <a:extLst>
              <a:ext uri="{FF2B5EF4-FFF2-40B4-BE49-F238E27FC236}">
                <a16:creationId xmlns:a16="http://schemas.microsoft.com/office/drawing/2014/main" id="{65409B24-E6C9-4F0E-A9D0-CB0BD2499F89}"/>
              </a:ext>
            </a:extLst>
          </p:cNvPr>
          <p:cNvSpPr>
            <a:spLocks noGrp="1"/>
          </p:cNvSpPr>
          <p:nvPr>
            <p:ph type="dt" sz="half" idx="10"/>
          </p:nvPr>
        </p:nvSpPr>
        <p:spPr/>
        <p:txBody>
          <a:bodyPr/>
          <a:lstStyle/>
          <a:p>
            <a:r>
              <a:rPr lang="en-US"/>
              <a:t>2023-11-20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Annotations and their Relationship		</a:t>
            </a:r>
          </a:p>
        </p:txBody>
      </p:sp>
      <p:sp>
        <p:nvSpPr>
          <p:cNvPr id="3" name="Inhaltsplatzhalter 2"/>
          <p:cNvSpPr>
            <a:spLocks noGrp="1"/>
          </p:cNvSpPr>
          <p:nvPr>
            <p:ph idx="1"/>
          </p:nvPr>
        </p:nvSpPr>
        <p:spPr/>
        <p:txBody>
          <a:bodyPr>
            <a:normAutofit fontScale="70000" lnSpcReduction="20000"/>
          </a:bodyPr>
          <a:lstStyle/>
          <a:p>
            <a:pPr>
              <a:lnSpc>
                <a:spcPct val="120000"/>
              </a:lnSpc>
            </a:pPr>
            <a:r>
              <a:rPr lang="en-US" dirty="0"/>
              <a:t>Annotations in the WAVEFORM object</a:t>
            </a:r>
          </a:p>
          <a:p>
            <a:pPr lvl="1">
              <a:lnSpc>
                <a:spcPct val="120000"/>
              </a:lnSpc>
            </a:pPr>
            <a:r>
              <a:rPr lang="en-US" dirty="0"/>
              <a:t>Waveform Annotation Module</a:t>
            </a:r>
          </a:p>
          <a:p>
            <a:pPr lvl="2">
              <a:lnSpc>
                <a:spcPct val="120000"/>
              </a:lnSpc>
            </a:pPr>
            <a:r>
              <a:rPr lang="en-US" dirty="0"/>
              <a:t>PS3.3 A.34.12.4.7 Waveform Annotation Module​: </a:t>
            </a:r>
            <a:br>
              <a:rPr lang="en-US" dirty="0"/>
            </a:br>
            <a:r>
              <a:rPr lang="en-US" i="1" dirty="0"/>
              <a:t>Note​:</a:t>
            </a:r>
            <a:br>
              <a:rPr lang="en-US" i="1" dirty="0"/>
            </a:br>
            <a:r>
              <a:rPr lang="en-US" i="1" dirty="0"/>
              <a:t>Annotations can be stored either in the Waveform Annotation Module of the waveform to which they apply, or in a separate​ Structured Report object. The Waveform Annotation Module is only intended for annotations made at the time of acquisition.</a:t>
            </a:r>
          </a:p>
          <a:p>
            <a:pPr lvl="2">
              <a:lnSpc>
                <a:spcPct val="120000"/>
              </a:lnSpc>
            </a:pPr>
            <a:r>
              <a:rPr lang="en-US" dirty="0"/>
              <a:t>Annotations </a:t>
            </a:r>
            <a:r>
              <a:rPr lang="en-US" u="sng" dirty="0"/>
              <a:t>relate to the current object</a:t>
            </a:r>
          </a:p>
          <a:p>
            <a:pPr lvl="2">
              <a:lnSpc>
                <a:spcPct val="120000"/>
              </a:lnSpc>
            </a:pPr>
            <a:r>
              <a:rPr lang="en-US" dirty="0"/>
              <a:t>(0040,A0B0) Referenced Waveform Channels denotes the multiplex group and the channels; (M,C) value pairs (multi-value)</a:t>
            </a:r>
            <a:endParaRPr lang="en-US" i="1" dirty="0"/>
          </a:p>
          <a:p>
            <a:pPr>
              <a:lnSpc>
                <a:spcPct val="120000"/>
              </a:lnSpc>
            </a:pPr>
            <a:r>
              <a:rPr lang="en-US" dirty="0"/>
              <a:t>Observations and Measurements in an SR (VT WAVEFORM)</a:t>
            </a:r>
          </a:p>
          <a:p>
            <a:pPr lvl="1">
              <a:lnSpc>
                <a:spcPct val="120000"/>
              </a:lnSpc>
            </a:pPr>
            <a:r>
              <a:rPr lang="en-US" dirty="0"/>
              <a:t>Waveform Reference Macro: </a:t>
            </a:r>
          </a:p>
          <a:p>
            <a:pPr lvl="2">
              <a:lnSpc>
                <a:spcPct val="120000"/>
              </a:lnSpc>
            </a:pPr>
            <a:r>
              <a:rPr lang="en-US" dirty="0"/>
              <a:t>Composite SOP Instance Reference (SOP Instance UID + SOP Class UI) </a:t>
            </a:r>
          </a:p>
          <a:p>
            <a:pPr lvl="2"/>
            <a:r>
              <a:rPr lang="en-US" dirty="0"/>
              <a:t>(0040,A0B0) Referenced Waveform Channels denotes the multiplex group and the channels; (M,C) value pairs</a:t>
            </a:r>
          </a:p>
        </p:txBody>
      </p:sp>
      <p:sp>
        <p:nvSpPr>
          <p:cNvPr id="4" name="Datumsplatzhalter 3"/>
          <p:cNvSpPr>
            <a:spLocks noGrp="1"/>
          </p:cNvSpPr>
          <p:nvPr>
            <p:ph type="dt" sz="half" idx="10"/>
          </p:nvPr>
        </p:nvSpPr>
        <p:spPr/>
        <p:txBody>
          <a:bodyPr/>
          <a:lstStyle/>
          <a:p>
            <a:r>
              <a:rPr lang="en-US"/>
              <a:t>2023-11-20</a:t>
            </a:r>
            <a:endParaRPr lang="en-US" dirty="0"/>
          </a:p>
        </p:txBody>
      </p:sp>
      <p:sp>
        <p:nvSpPr>
          <p:cNvPr id="5" name="Fußzeilenplatzhalter 4"/>
          <p:cNvSpPr>
            <a:spLocks noGrp="1"/>
          </p:cNvSpPr>
          <p:nvPr>
            <p:ph type="ftr" sz="quarter" idx="11"/>
          </p:nvPr>
        </p:nvSpPr>
        <p:spPr/>
        <p:txBody>
          <a:bodyPr/>
          <a:lstStyle/>
          <a:p>
            <a:r>
              <a:rPr lang="en-GB"/>
              <a:t>Copyright DICOM® 2023</a:t>
            </a:r>
            <a:endParaRPr lang="en-GB" dirty="0"/>
          </a:p>
        </p:txBody>
      </p:sp>
      <p:sp>
        <p:nvSpPr>
          <p:cNvPr id="6" name="Foliennummernplatzhalter 5"/>
          <p:cNvSpPr>
            <a:spLocks noGrp="1"/>
          </p:cNvSpPr>
          <p:nvPr>
            <p:ph type="sldNum" sz="quarter" idx="12"/>
          </p:nvPr>
        </p:nvSpPr>
        <p:spPr/>
        <p:txBody>
          <a:bodyPr/>
          <a:lstStyle/>
          <a:p>
            <a:fld id="{D57F1E4F-1CFF-5643-939E-217C01CDF565}" type="slidenum">
              <a:rPr lang="en-US" smtClean="0"/>
              <a:t>9</a:t>
            </a:fld>
            <a:endParaRPr lang="en-US" dirty="0"/>
          </a:p>
        </p:txBody>
      </p:sp>
    </p:spTree>
    <p:extLst>
      <p:ext uri="{BB962C8B-B14F-4D97-AF65-F5344CB8AC3E}">
        <p14:creationId xmlns:p14="http://schemas.microsoft.com/office/powerpoint/2010/main" val="276673940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21</TotalTime>
  <Words>717</Words>
  <Application>Microsoft Macintosh PowerPoint</Application>
  <PresentationFormat>On-screen Show (4:3)</PresentationFormat>
  <Paragraphs>74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Wingdings 2</vt:lpstr>
      <vt:lpstr>Dividend</vt:lpstr>
      <vt:lpstr> Supplement 239</vt:lpstr>
      <vt:lpstr>Use Cases</vt:lpstr>
      <vt:lpstr>Use Cases</vt:lpstr>
      <vt:lpstr>Use Case: Recording</vt:lpstr>
      <vt:lpstr>Use Case: post-hoc Review</vt:lpstr>
      <vt:lpstr>Use Case: Electronic Health Record</vt:lpstr>
      <vt:lpstr>Annotations and Montages</vt:lpstr>
      <vt:lpstr>Annotations / Observation</vt:lpstr>
      <vt:lpstr>Annotations and their Relationship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Waveform Annotations SR</dc:title>
  <dc:creator>Lynn Lear</dc:creator>
  <cp:lastModifiedBy>Knazik, Shayna</cp:lastModifiedBy>
  <cp:revision>204</cp:revision>
  <dcterms:created xsi:type="dcterms:W3CDTF">2022-11-03T12:33:58Z</dcterms:created>
  <dcterms:modified xsi:type="dcterms:W3CDTF">2024-01-09T15:37:14Z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1033-11.1.0.11664</vt:lpwstr>
  </property>
</Properties>
</file>