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9" r:id="rId5"/>
    <p:sldId id="344" r:id="rId6"/>
    <p:sldId id="353" r:id="rId7"/>
    <p:sldId id="346" r:id="rId8"/>
    <p:sldId id="349" r:id="rId9"/>
    <p:sldId id="350" r:id="rId10"/>
    <p:sldId id="351" r:id="rId11"/>
    <p:sldId id="352" r:id="rId12"/>
    <p:sldId id="34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8FA8CB8-1368-0272-FB8D-39ABD823F525}" name="Christof Schadt" initials="CSH" userId="Christof Schadt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D1CC"/>
    <a:srgbClr val="FFCCFF"/>
    <a:srgbClr val="CCFFCC"/>
    <a:srgbClr val="FFFFCC"/>
    <a:srgbClr val="CC3399"/>
    <a:srgbClr val="009ED6"/>
    <a:srgbClr val="003399"/>
    <a:srgbClr val="2806BA"/>
    <a:srgbClr val="092A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3A199C-1792-4605-B702-F2D63737D6D4}" v="22" dt="2023-08-30T11:32:04.5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2"/>
  </p:normalViewPr>
  <p:slideViewPr>
    <p:cSldViewPr snapToGrid="0">
      <p:cViewPr varScale="1">
        <p:scale>
          <a:sx n="134" d="100"/>
          <a:sy n="134" d="100"/>
        </p:scale>
        <p:origin x="154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f Schadt" userId="S::christof.schadt_brainlab.com#ext#@nemaorg137.onmicrosoft.com::8f15d8fd-ae61-4c79-8d9b-34a981354601" providerId="AD" clId="Web-{96871FB3-33B8-4F73-C6AC-FABBBD1FB3E0}"/>
    <pc:docChg chg="addSld delSld modSld sldOrd">
      <pc:chgData name="Christof Schadt" userId="S::christof.schadt_brainlab.com#ext#@nemaorg137.onmicrosoft.com::8f15d8fd-ae61-4c79-8d9b-34a981354601" providerId="AD" clId="Web-{96871FB3-33B8-4F73-C6AC-FABBBD1FB3E0}" dt="2020-09-03T11:45:31.807" v="1078" actId="20577"/>
      <pc:docMkLst>
        <pc:docMk/>
      </pc:docMkLst>
      <pc:sldChg chg="del">
        <pc:chgData name="Christof Schadt" userId="S::christof.schadt_brainlab.com#ext#@nemaorg137.onmicrosoft.com::8f15d8fd-ae61-4c79-8d9b-34a981354601" providerId="AD" clId="Web-{96871FB3-33B8-4F73-C6AC-FABBBD1FB3E0}" dt="2020-09-03T11:36:23.936" v="591"/>
        <pc:sldMkLst>
          <pc:docMk/>
          <pc:sldMk cId="1871895480" sldId="334"/>
        </pc:sldMkLst>
      </pc:sldChg>
      <pc:sldChg chg="del">
        <pc:chgData name="Christof Schadt" userId="S::christof.schadt_brainlab.com#ext#@nemaorg137.onmicrosoft.com::8f15d8fd-ae61-4c79-8d9b-34a981354601" providerId="AD" clId="Web-{96871FB3-33B8-4F73-C6AC-FABBBD1FB3E0}" dt="2020-09-03T11:36:27.468" v="592"/>
        <pc:sldMkLst>
          <pc:docMk/>
          <pc:sldMk cId="1120166567" sldId="340"/>
        </pc:sldMkLst>
      </pc:sldChg>
      <pc:sldChg chg="del">
        <pc:chgData name="Christof Schadt" userId="S::christof.schadt_brainlab.com#ext#@nemaorg137.onmicrosoft.com::8f15d8fd-ae61-4c79-8d9b-34a981354601" providerId="AD" clId="Web-{96871FB3-33B8-4F73-C6AC-FABBBD1FB3E0}" dt="2020-09-03T11:45:20.307" v="1076"/>
        <pc:sldMkLst>
          <pc:docMk/>
          <pc:sldMk cId="2949221285" sldId="341"/>
        </pc:sldMkLst>
      </pc:sldChg>
      <pc:sldChg chg="del">
        <pc:chgData name="Christof Schadt" userId="S::christof.schadt_brainlab.com#ext#@nemaorg137.onmicrosoft.com::8f15d8fd-ae61-4c79-8d9b-34a981354601" providerId="AD" clId="Web-{96871FB3-33B8-4F73-C6AC-FABBBD1FB3E0}" dt="2020-09-03T11:45:22.572" v="1077"/>
        <pc:sldMkLst>
          <pc:docMk/>
          <pc:sldMk cId="4236022978" sldId="342"/>
        </pc:sldMkLst>
      </pc:sldChg>
      <pc:sldChg chg="modSp ord">
        <pc:chgData name="Christof Schadt" userId="S::christof.schadt_brainlab.com#ext#@nemaorg137.onmicrosoft.com::8f15d8fd-ae61-4c79-8d9b-34a981354601" providerId="AD" clId="Web-{96871FB3-33B8-4F73-C6AC-FABBBD1FB3E0}" dt="2020-09-03T11:37:07.828" v="605" actId="20577"/>
        <pc:sldMkLst>
          <pc:docMk/>
          <pc:sldMk cId="677276588" sldId="343"/>
        </pc:sldMkLst>
        <pc:spChg chg="mod">
          <ac:chgData name="Christof Schadt" userId="S::christof.schadt_brainlab.com#ext#@nemaorg137.onmicrosoft.com::8f15d8fd-ae61-4c79-8d9b-34a981354601" providerId="AD" clId="Web-{96871FB3-33B8-4F73-C6AC-FABBBD1FB3E0}" dt="2020-09-03T11:37:07.828" v="605" actId="20577"/>
          <ac:spMkLst>
            <pc:docMk/>
            <pc:sldMk cId="677276588" sldId="343"/>
            <ac:spMk id="3" creationId="{F419E721-3C27-4BCF-8894-69291B598FA6}"/>
          </ac:spMkLst>
        </pc:spChg>
      </pc:sldChg>
      <pc:sldChg chg="modSp new">
        <pc:chgData name="Christof Schadt" userId="S::christof.schadt_brainlab.com#ext#@nemaorg137.onmicrosoft.com::8f15d8fd-ae61-4c79-8d9b-34a981354601" providerId="AD" clId="Web-{96871FB3-33B8-4F73-C6AC-FABBBD1FB3E0}" dt="2020-09-03T11:36:06.217" v="581" actId="20577"/>
        <pc:sldMkLst>
          <pc:docMk/>
          <pc:sldMk cId="3065141421" sldId="344"/>
        </pc:sldMkLst>
        <pc:spChg chg="mod">
          <ac:chgData name="Christof Schadt" userId="S::christof.schadt_brainlab.com#ext#@nemaorg137.onmicrosoft.com::8f15d8fd-ae61-4c79-8d9b-34a981354601" providerId="AD" clId="Web-{96871FB3-33B8-4F73-C6AC-FABBBD1FB3E0}" dt="2020-09-03T11:36:06.217" v="581" actId="20577"/>
          <ac:spMkLst>
            <pc:docMk/>
            <pc:sldMk cId="3065141421" sldId="344"/>
            <ac:spMk id="2" creationId="{5ACEE660-E7CA-4DE3-A75F-664EC732CC74}"/>
          </ac:spMkLst>
        </pc:spChg>
        <pc:spChg chg="mod">
          <ac:chgData name="Christof Schadt" userId="S::christof.schadt_brainlab.com#ext#@nemaorg137.onmicrosoft.com::8f15d8fd-ae61-4c79-8d9b-34a981354601" providerId="AD" clId="Web-{96871FB3-33B8-4F73-C6AC-FABBBD1FB3E0}" dt="2020-09-03T11:35:52.857" v="578" actId="20577"/>
          <ac:spMkLst>
            <pc:docMk/>
            <pc:sldMk cId="3065141421" sldId="344"/>
            <ac:spMk id="3" creationId="{34B89A73-F864-4033-B992-337914BA424C}"/>
          </ac:spMkLst>
        </pc:spChg>
      </pc:sldChg>
      <pc:sldChg chg="modSp new">
        <pc:chgData name="Christof Schadt" userId="S::christof.schadt_brainlab.com#ext#@nemaorg137.onmicrosoft.com::8f15d8fd-ae61-4c79-8d9b-34a981354601" providerId="AD" clId="Web-{96871FB3-33B8-4F73-C6AC-FABBBD1FB3E0}" dt="2020-09-03T11:35:15.435" v="568" actId="20577"/>
        <pc:sldMkLst>
          <pc:docMk/>
          <pc:sldMk cId="3082558178" sldId="345"/>
        </pc:sldMkLst>
        <pc:spChg chg="mod">
          <ac:chgData name="Christof Schadt" userId="S::christof.schadt_brainlab.com#ext#@nemaorg137.onmicrosoft.com::8f15d8fd-ae61-4c79-8d9b-34a981354601" providerId="AD" clId="Web-{96871FB3-33B8-4F73-C6AC-FABBBD1FB3E0}" dt="2020-09-03T11:32:08.275" v="395" actId="20577"/>
          <ac:spMkLst>
            <pc:docMk/>
            <pc:sldMk cId="3082558178" sldId="345"/>
            <ac:spMk id="2" creationId="{8ABDF224-0580-4EF4-8EF3-23FBD469854E}"/>
          </ac:spMkLst>
        </pc:spChg>
        <pc:spChg chg="mod">
          <ac:chgData name="Christof Schadt" userId="S::christof.schadt_brainlab.com#ext#@nemaorg137.onmicrosoft.com::8f15d8fd-ae61-4c79-8d9b-34a981354601" providerId="AD" clId="Web-{96871FB3-33B8-4F73-C6AC-FABBBD1FB3E0}" dt="2020-09-03T11:35:15.435" v="568" actId="20577"/>
          <ac:spMkLst>
            <pc:docMk/>
            <pc:sldMk cId="3082558178" sldId="345"/>
            <ac:spMk id="3" creationId="{02D9DAED-ACF2-434C-8D40-A243DE062CB7}"/>
          </ac:spMkLst>
        </pc:spChg>
      </pc:sldChg>
      <pc:sldChg chg="modSp new">
        <pc:chgData name="Christof Schadt" userId="S::christof.schadt_brainlab.com#ext#@nemaorg137.onmicrosoft.com::8f15d8fd-ae61-4c79-8d9b-34a981354601" providerId="AD" clId="Web-{96871FB3-33B8-4F73-C6AC-FABBBD1FB3E0}" dt="2020-09-03T11:45:31.807" v="1078" actId="20577"/>
        <pc:sldMkLst>
          <pc:docMk/>
          <pc:sldMk cId="4100937801" sldId="346"/>
        </pc:sldMkLst>
        <pc:spChg chg="mod">
          <ac:chgData name="Christof Schadt" userId="S::christof.schadt_brainlab.com#ext#@nemaorg137.onmicrosoft.com::8f15d8fd-ae61-4c79-8d9b-34a981354601" providerId="AD" clId="Web-{96871FB3-33B8-4F73-C6AC-FABBBD1FB3E0}" dt="2020-09-03T11:36:21.639" v="590" actId="20577"/>
          <ac:spMkLst>
            <pc:docMk/>
            <pc:sldMk cId="4100937801" sldId="346"/>
            <ac:spMk id="2" creationId="{7096369B-AA39-4F54-9CAA-CB54C800BCEE}"/>
          </ac:spMkLst>
        </pc:spChg>
        <pc:spChg chg="mod">
          <ac:chgData name="Christof Schadt" userId="S::christof.schadt_brainlab.com#ext#@nemaorg137.onmicrosoft.com::8f15d8fd-ae61-4c79-8d9b-34a981354601" providerId="AD" clId="Web-{96871FB3-33B8-4F73-C6AC-FABBBD1FB3E0}" dt="2020-09-03T11:45:31.807" v="1078" actId="20577"/>
          <ac:spMkLst>
            <pc:docMk/>
            <pc:sldMk cId="4100937801" sldId="346"/>
            <ac:spMk id="3" creationId="{4CA13EC7-17BD-41F9-AA58-FFBC4767C517}"/>
          </ac:spMkLst>
        </pc:spChg>
      </pc:sldChg>
      <pc:sldChg chg="modSp new">
        <pc:chgData name="Christof Schadt" userId="S::christof.schadt_brainlab.com#ext#@nemaorg137.onmicrosoft.com::8f15d8fd-ae61-4c79-8d9b-34a981354601" providerId="AD" clId="Web-{96871FB3-33B8-4F73-C6AC-FABBBD1FB3E0}" dt="2020-09-03T11:45:16.682" v="1075" actId="20577"/>
        <pc:sldMkLst>
          <pc:docMk/>
          <pc:sldMk cId="3255714480" sldId="347"/>
        </pc:sldMkLst>
        <pc:spChg chg="mod">
          <ac:chgData name="Christof Schadt" userId="S::christof.schadt_brainlab.com#ext#@nemaorg137.onmicrosoft.com::8f15d8fd-ae61-4c79-8d9b-34a981354601" providerId="AD" clId="Web-{96871FB3-33B8-4F73-C6AC-FABBBD1FB3E0}" dt="2020-09-03T11:44:07.430" v="1020" actId="20577"/>
          <ac:spMkLst>
            <pc:docMk/>
            <pc:sldMk cId="3255714480" sldId="347"/>
            <ac:spMk id="2" creationId="{7CA6BCEA-A00B-4089-A66B-B1FD85CD3376}"/>
          </ac:spMkLst>
        </pc:spChg>
        <pc:spChg chg="mod">
          <ac:chgData name="Christof Schadt" userId="S::christof.schadt_brainlab.com#ext#@nemaorg137.onmicrosoft.com::8f15d8fd-ae61-4c79-8d9b-34a981354601" providerId="AD" clId="Web-{96871FB3-33B8-4F73-C6AC-FABBBD1FB3E0}" dt="2020-09-03T11:45:16.682" v="1075" actId="20577"/>
          <ac:spMkLst>
            <pc:docMk/>
            <pc:sldMk cId="3255714480" sldId="347"/>
            <ac:spMk id="3" creationId="{50C80F69-8521-4898-A9CA-07DDCFA7A163}"/>
          </ac:spMkLst>
        </pc:spChg>
      </pc:sldChg>
    </pc:docChg>
  </pc:docChgLst>
  <pc:docChgLst>
    <pc:chgData name="Christof Schadt" userId="528cdb28-8a44-4d05-9a52-cc72ffce5e9f" providerId="ADAL" clId="{5C3A199C-1792-4605-B702-F2D63737D6D4}"/>
    <pc:docChg chg="undo custSel addSld delSld modSld sldOrd">
      <pc:chgData name="Christof Schadt" userId="528cdb28-8a44-4d05-9a52-cc72ffce5e9f" providerId="ADAL" clId="{5C3A199C-1792-4605-B702-F2D63737D6D4}" dt="2023-09-06T05:28:20.806" v="1659" actId="20577"/>
      <pc:docMkLst>
        <pc:docMk/>
      </pc:docMkLst>
      <pc:sldChg chg="del">
        <pc:chgData name="Christof Schadt" userId="528cdb28-8a44-4d05-9a52-cc72ffce5e9f" providerId="ADAL" clId="{5C3A199C-1792-4605-B702-F2D63737D6D4}" dt="2023-08-30T11:32:40.942" v="1435" actId="47"/>
        <pc:sldMkLst>
          <pc:docMk/>
          <pc:sldMk cId="928870560" sldId="340"/>
        </pc:sldMkLst>
      </pc:sldChg>
      <pc:sldChg chg="addSp delSp modSp del mod">
        <pc:chgData name="Christof Schadt" userId="528cdb28-8a44-4d05-9a52-cc72ffce5e9f" providerId="ADAL" clId="{5C3A199C-1792-4605-B702-F2D63737D6D4}" dt="2023-08-30T11:31:05.978" v="1415" actId="47"/>
        <pc:sldMkLst>
          <pc:docMk/>
          <pc:sldMk cId="2467865663" sldId="341"/>
        </pc:sldMkLst>
        <pc:spChg chg="add mod">
          <ac:chgData name="Christof Schadt" userId="528cdb28-8a44-4d05-9a52-cc72ffce5e9f" providerId="ADAL" clId="{5C3A199C-1792-4605-B702-F2D63737D6D4}" dt="2023-08-30T10:59:17.158" v="1325" actId="1076"/>
          <ac:spMkLst>
            <pc:docMk/>
            <pc:sldMk cId="2467865663" sldId="341"/>
            <ac:spMk id="3" creationId="{68F33598-3814-2233-CBB4-A332E1E361B0}"/>
          </ac:spMkLst>
        </pc:spChg>
        <pc:spChg chg="del">
          <ac:chgData name="Christof Schadt" userId="528cdb28-8a44-4d05-9a52-cc72ffce5e9f" providerId="ADAL" clId="{5C3A199C-1792-4605-B702-F2D63737D6D4}" dt="2023-08-30T11:15:41.772" v="1394" actId="478"/>
          <ac:spMkLst>
            <pc:docMk/>
            <pc:sldMk cId="2467865663" sldId="341"/>
            <ac:spMk id="4" creationId="{B93E8935-8387-4D74-9AF4-F6740CE0D3AC}"/>
          </ac:spMkLst>
        </pc:spChg>
        <pc:spChg chg="add mod">
          <ac:chgData name="Christof Schadt" userId="528cdb28-8a44-4d05-9a52-cc72ffce5e9f" providerId="ADAL" clId="{5C3A199C-1792-4605-B702-F2D63737D6D4}" dt="2023-08-30T10:59:17.158" v="1325" actId="1076"/>
          <ac:spMkLst>
            <pc:docMk/>
            <pc:sldMk cId="2467865663" sldId="341"/>
            <ac:spMk id="6" creationId="{576D8D70-D6CF-28A5-636C-7E7FE196FF69}"/>
          </ac:spMkLst>
        </pc:spChg>
        <pc:spChg chg="mod">
          <ac:chgData name="Christof Schadt" userId="528cdb28-8a44-4d05-9a52-cc72ffce5e9f" providerId="ADAL" clId="{5C3A199C-1792-4605-B702-F2D63737D6D4}" dt="2023-08-30T10:57:33.883" v="1303" actId="1076"/>
          <ac:spMkLst>
            <pc:docMk/>
            <pc:sldMk cId="2467865663" sldId="341"/>
            <ac:spMk id="7" creationId="{FA53C16C-6925-41A9-BB6E-0F6DC71B623D}"/>
          </ac:spMkLst>
        </pc:spChg>
        <pc:spChg chg="mod">
          <ac:chgData name="Christof Schadt" userId="528cdb28-8a44-4d05-9a52-cc72ffce5e9f" providerId="ADAL" clId="{5C3A199C-1792-4605-B702-F2D63737D6D4}" dt="2023-08-30T10:57:37.653" v="1304" actId="1076"/>
          <ac:spMkLst>
            <pc:docMk/>
            <pc:sldMk cId="2467865663" sldId="341"/>
            <ac:spMk id="8" creationId="{A86A6D89-C1D2-4904-84ED-04CF00435CE3}"/>
          </ac:spMkLst>
        </pc:spChg>
        <pc:spChg chg="mod">
          <ac:chgData name="Christof Schadt" userId="528cdb28-8a44-4d05-9a52-cc72ffce5e9f" providerId="ADAL" clId="{5C3A199C-1792-4605-B702-F2D63737D6D4}" dt="2023-08-30T10:57:23.381" v="1302" actId="14100"/>
          <ac:spMkLst>
            <pc:docMk/>
            <pc:sldMk cId="2467865663" sldId="341"/>
            <ac:spMk id="12" creationId="{5045571A-3CBB-408E-9870-A405CBDE23A1}"/>
          </ac:spMkLst>
        </pc:spChg>
        <pc:spChg chg="mod">
          <ac:chgData name="Christof Schadt" userId="528cdb28-8a44-4d05-9a52-cc72ffce5e9f" providerId="ADAL" clId="{5C3A199C-1792-4605-B702-F2D63737D6D4}" dt="2023-08-30T10:57:19.376" v="1301" actId="20577"/>
          <ac:spMkLst>
            <pc:docMk/>
            <pc:sldMk cId="2467865663" sldId="341"/>
            <ac:spMk id="13" creationId="{7FC84BB0-930B-46E4-AF21-09A39F03AA4C}"/>
          </ac:spMkLst>
        </pc:spChg>
      </pc:sldChg>
      <pc:sldChg chg="del">
        <pc:chgData name="Christof Schadt" userId="528cdb28-8a44-4d05-9a52-cc72ffce5e9f" providerId="ADAL" clId="{5C3A199C-1792-4605-B702-F2D63737D6D4}" dt="2023-08-30T11:32:42.019" v="1436" actId="47"/>
        <pc:sldMkLst>
          <pc:docMk/>
          <pc:sldMk cId="636692563" sldId="342"/>
        </pc:sldMkLst>
      </pc:sldChg>
      <pc:sldChg chg="delSp modSp mod">
        <pc:chgData name="Christof Schadt" userId="528cdb28-8a44-4d05-9a52-cc72ffce5e9f" providerId="ADAL" clId="{5C3A199C-1792-4605-B702-F2D63737D6D4}" dt="2023-08-30T11:15:08.330" v="1388" actId="478"/>
        <pc:sldMkLst>
          <pc:docMk/>
          <pc:sldMk cId="4177883827" sldId="344"/>
        </pc:sldMkLst>
        <pc:spChg chg="mod">
          <ac:chgData name="Christof Schadt" userId="528cdb28-8a44-4d05-9a52-cc72ffce5e9f" providerId="ADAL" clId="{5C3A199C-1792-4605-B702-F2D63737D6D4}" dt="2023-08-30T10:47:14.889" v="34" actId="6549"/>
          <ac:spMkLst>
            <pc:docMk/>
            <pc:sldMk cId="4177883827" sldId="344"/>
            <ac:spMk id="3" creationId="{DE9FD105-8301-4D35-A493-347B665B269D}"/>
          </ac:spMkLst>
        </pc:spChg>
        <pc:spChg chg="del">
          <ac:chgData name="Christof Schadt" userId="528cdb28-8a44-4d05-9a52-cc72ffce5e9f" providerId="ADAL" clId="{5C3A199C-1792-4605-B702-F2D63737D6D4}" dt="2023-08-30T11:15:08.330" v="1388" actId="478"/>
          <ac:spMkLst>
            <pc:docMk/>
            <pc:sldMk cId="4177883827" sldId="344"/>
            <ac:spMk id="4" creationId="{A69F7F35-F941-449C-A8FD-2108EF4E33EE}"/>
          </ac:spMkLst>
        </pc:spChg>
      </pc:sldChg>
      <pc:sldChg chg="delSp modSp del mod setBg">
        <pc:chgData name="Christof Schadt" userId="528cdb28-8a44-4d05-9a52-cc72ffce5e9f" providerId="ADAL" clId="{5C3A199C-1792-4605-B702-F2D63737D6D4}" dt="2023-09-01T14:21:52.075" v="1440" actId="2696"/>
        <pc:sldMkLst>
          <pc:docMk/>
          <pc:sldMk cId="3960604648" sldId="345"/>
        </pc:sldMkLst>
        <pc:spChg chg="mod">
          <ac:chgData name="Christof Schadt" userId="528cdb28-8a44-4d05-9a52-cc72ffce5e9f" providerId="ADAL" clId="{5C3A199C-1792-4605-B702-F2D63737D6D4}" dt="2023-08-30T10:51:46.510" v="424"/>
          <ac:spMkLst>
            <pc:docMk/>
            <pc:sldMk cId="3960604648" sldId="345"/>
            <ac:spMk id="2" creationId="{7BB89278-7C7E-45A0-B2A3-86E9EAF2092C}"/>
          </ac:spMkLst>
        </pc:spChg>
        <pc:spChg chg="mod">
          <ac:chgData name="Christof Schadt" userId="528cdb28-8a44-4d05-9a52-cc72ffce5e9f" providerId="ADAL" clId="{5C3A199C-1792-4605-B702-F2D63737D6D4}" dt="2023-08-30T10:56:44.853" v="1296" actId="404"/>
          <ac:spMkLst>
            <pc:docMk/>
            <pc:sldMk cId="3960604648" sldId="345"/>
            <ac:spMk id="3" creationId="{B3D8390B-792A-4266-A4E5-71AC2C15ADCC}"/>
          </ac:spMkLst>
        </pc:spChg>
        <pc:spChg chg="del mod">
          <ac:chgData name="Christof Schadt" userId="528cdb28-8a44-4d05-9a52-cc72ffce5e9f" providerId="ADAL" clId="{5C3A199C-1792-4605-B702-F2D63737D6D4}" dt="2023-08-30T11:15:19.880" v="1390" actId="478"/>
          <ac:spMkLst>
            <pc:docMk/>
            <pc:sldMk cId="3960604648" sldId="345"/>
            <ac:spMk id="4" creationId="{7A7035D4-4715-49EB-A3AD-D740A1480409}"/>
          </ac:spMkLst>
        </pc:spChg>
        <pc:spChg chg="mod">
          <ac:chgData name="Christof Schadt" userId="528cdb28-8a44-4d05-9a52-cc72ffce5e9f" providerId="ADAL" clId="{5C3A199C-1792-4605-B702-F2D63737D6D4}" dt="2023-08-30T10:51:46.510" v="424"/>
          <ac:spMkLst>
            <pc:docMk/>
            <pc:sldMk cId="3960604648" sldId="345"/>
            <ac:spMk id="5" creationId="{C5C48E85-FB63-49B8-BAA3-BF6E1F5ECB46}"/>
          </ac:spMkLst>
        </pc:spChg>
      </pc:sldChg>
      <pc:sldChg chg="delSp modSp mod ord">
        <pc:chgData name="Christof Schadt" userId="528cdb28-8a44-4d05-9a52-cc72ffce5e9f" providerId="ADAL" clId="{5C3A199C-1792-4605-B702-F2D63737D6D4}" dt="2023-09-01T14:21:20.121" v="1439" actId="20577"/>
        <pc:sldMkLst>
          <pc:docMk/>
          <pc:sldMk cId="2262854480" sldId="346"/>
        </pc:sldMkLst>
        <pc:spChg chg="mod">
          <ac:chgData name="Christof Schadt" userId="528cdb28-8a44-4d05-9a52-cc72ffce5e9f" providerId="ADAL" clId="{5C3A199C-1792-4605-B702-F2D63737D6D4}" dt="2023-09-01T14:21:20.121" v="1439" actId="20577"/>
          <ac:spMkLst>
            <pc:docMk/>
            <pc:sldMk cId="2262854480" sldId="346"/>
            <ac:spMk id="3" creationId="{6D0E440D-C312-4A44-9331-FBABCE5E171C}"/>
          </ac:spMkLst>
        </pc:spChg>
        <pc:spChg chg="del">
          <ac:chgData name="Christof Schadt" userId="528cdb28-8a44-4d05-9a52-cc72ffce5e9f" providerId="ADAL" clId="{5C3A199C-1792-4605-B702-F2D63737D6D4}" dt="2023-08-30T11:15:12.447" v="1389" actId="478"/>
          <ac:spMkLst>
            <pc:docMk/>
            <pc:sldMk cId="2262854480" sldId="346"/>
            <ac:spMk id="4" creationId="{F1B6F758-ABC2-4607-828D-B91A3E8FAF4D}"/>
          </ac:spMkLst>
        </pc:spChg>
      </pc:sldChg>
      <pc:sldChg chg="delSp add del">
        <pc:chgData name="Christof Schadt" userId="528cdb28-8a44-4d05-9a52-cc72ffce5e9f" providerId="ADAL" clId="{5C3A199C-1792-4605-B702-F2D63737D6D4}" dt="2023-08-30T11:31:08.436" v="1416" actId="47"/>
        <pc:sldMkLst>
          <pc:docMk/>
          <pc:sldMk cId="3303566969" sldId="347"/>
        </pc:sldMkLst>
        <pc:spChg chg="del">
          <ac:chgData name="Christof Schadt" userId="528cdb28-8a44-4d05-9a52-cc72ffce5e9f" providerId="ADAL" clId="{5C3A199C-1792-4605-B702-F2D63737D6D4}" dt="2023-08-30T11:15:45.881" v="1395" actId="478"/>
          <ac:spMkLst>
            <pc:docMk/>
            <pc:sldMk cId="3303566969" sldId="347"/>
            <ac:spMk id="4" creationId="{B93E8935-8387-4D74-9AF4-F6740CE0D3AC}"/>
          </ac:spMkLst>
        </pc:spChg>
      </pc:sldChg>
      <pc:sldChg chg="delSp add del">
        <pc:chgData name="Christof Schadt" userId="528cdb28-8a44-4d05-9a52-cc72ffce5e9f" providerId="ADAL" clId="{5C3A199C-1792-4605-B702-F2D63737D6D4}" dt="2023-08-30T11:31:10.511" v="1417" actId="47"/>
        <pc:sldMkLst>
          <pc:docMk/>
          <pc:sldMk cId="1935534550" sldId="348"/>
        </pc:sldMkLst>
        <pc:spChg chg="del">
          <ac:chgData name="Christof Schadt" userId="528cdb28-8a44-4d05-9a52-cc72ffce5e9f" providerId="ADAL" clId="{5C3A199C-1792-4605-B702-F2D63737D6D4}" dt="2023-08-30T11:15:50.900" v="1396" actId="478"/>
          <ac:spMkLst>
            <pc:docMk/>
            <pc:sldMk cId="1935534550" sldId="348"/>
            <ac:spMk id="4" creationId="{B93E8935-8387-4D74-9AF4-F6740CE0D3AC}"/>
          </ac:spMkLst>
        </pc:spChg>
      </pc:sldChg>
      <pc:sldChg chg="addSp delSp modSp add mod ord">
        <pc:chgData name="Christof Schadt" userId="528cdb28-8a44-4d05-9a52-cc72ffce5e9f" providerId="ADAL" clId="{5C3A199C-1792-4605-B702-F2D63737D6D4}" dt="2023-09-01T14:26:33.074" v="1441"/>
        <pc:sldMkLst>
          <pc:docMk/>
          <pc:sldMk cId="2794629708" sldId="349"/>
        </pc:sldMkLst>
        <pc:spChg chg="del">
          <ac:chgData name="Christof Schadt" userId="528cdb28-8a44-4d05-9a52-cc72ffce5e9f" providerId="ADAL" clId="{5C3A199C-1792-4605-B702-F2D63737D6D4}" dt="2023-08-30T10:57:47.613" v="1308" actId="478"/>
          <ac:spMkLst>
            <pc:docMk/>
            <pc:sldMk cId="2794629708" sldId="349"/>
            <ac:spMk id="3" creationId="{68F33598-3814-2233-CBB4-A332E1E361B0}"/>
          </ac:spMkLst>
        </pc:spChg>
        <pc:spChg chg="del">
          <ac:chgData name="Christof Schadt" userId="528cdb28-8a44-4d05-9a52-cc72ffce5e9f" providerId="ADAL" clId="{5C3A199C-1792-4605-B702-F2D63737D6D4}" dt="2023-08-30T11:15:24.169" v="1391" actId="478"/>
          <ac:spMkLst>
            <pc:docMk/>
            <pc:sldMk cId="2794629708" sldId="349"/>
            <ac:spMk id="4" creationId="{B93E8935-8387-4D74-9AF4-F6740CE0D3AC}"/>
          </ac:spMkLst>
        </pc:spChg>
        <pc:spChg chg="del">
          <ac:chgData name="Christof Schadt" userId="528cdb28-8a44-4d05-9a52-cc72ffce5e9f" providerId="ADAL" clId="{5C3A199C-1792-4605-B702-F2D63737D6D4}" dt="2023-08-30T10:57:47.613" v="1308" actId="478"/>
          <ac:spMkLst>
            <pc:docMk/>
            <pc:sldMk cId="2794629708" sldId="349"/>
            <ac:spMk id="6" creationId="{576D8D70-D6CF-28A5-636C-7E7FE196FF69}"/>
          </ac:spMkLst>
        </pc:spChg>
        <pc:spChg chg="del">
          <ac:chgData name="Christof Schadt" userId="528cdb28-8a44-4d05-9a52-cc72ffce5e9f" providerId="ADAL" clId="{5C3A199C-1792-4605-B702-F2D63737D6D4}" dt="2023-08-30T10:57:52.451" v="1309" actId="478"/>
          <ac:spMkLst>
            <pc:docMk/>
            <pc:sldMk cId="2794629708" sldId="349"/>
            <ac:spMk id="7" creationId="{FA53C16C-6925-41A9-BB6E-0F6DC71B623D}"/>
          </ac:spMkLst>
        </pc:spChg>
        <pc:spChg chg="del">
          <ac:chgData name="Christof Schadt" userId="528cdb28-8a44-4d05-9a52-cc72ffce5e9f" providerId="ADAL" clId="{5C3A199C-1792-4605-B702-F2D63737D6D4}" dt="2023-08-30T10:57:53.395" v="1310" actId="478"/>
          <ac:spMkLst>
            <pc:docMk/>
            <pc:sldMk cId="2794629708" sldId="349"/>
            <ac:spMk id="9" creationId="{29ACF0A6-641C-45AE-A45E-B88CA5FCF852}"/>
          </ac:spMkLst>
        </pc:spChg>
        <pc:spChg chg="mod">
          <ac:chgData name="Christof Schadt" userId="528cdb28-8a44-4d05-9a52-cc72ffce5e9f" providerId="ADAL" clId="{5C3A199C-1792-4605-B702-F2D63737D6D4}" dt="2023-08-30T10:58:14.239" v="1315" actId="1076"/>
          <ac:spMkLst>
            <pc:docMk/>
            <pc:sldMk cId="2794629708" sldId="349"/>
            <ac:spMk id="12" creationId="{5045571A-3CBB-408E-9870-A405CBDE23A1}"/>
          </ac:spMkLst>
        </pc:spChg>
        <pc:spChg chg="mod">
          <ac:chgData name="Christof Schadt" userId="528cdb28-8a44-4d05-9a52-cc72ffce5e9f" providerId="ADAL" clId="{5C3A199C-1792-4605-B702-F2D63737D6D4}" dt="2023-08-30T10:58:14.239" v="1315" actId="1076"/>
          <ac:spMkLst>
            <pc:docMk/>
            <pc:sldMk cId="2794629708" sldId="349"/>
            <ac:spMk id="13" creationId="{7FC84BB0-930B-46E4-AF21-09A39F03AA4C}"/>
          </ac:spMkLst>
        </pc:spChg>
        <pc:spChg chg="add mod">
          <ac:chgData name="Christof Schadt" userId="528cdb28-8a44-4d05-9a52-cc72ffce5e9f" providerId="ADAL" clId="{5C3A199C-1792-4605-B702-F2D63737D6D4}" dt="2023-09-01T14:26:33.074" v="1441"/>
          <ac:spMkLst>
            <pc:docMk/>
            <pc:sldMk cId="2794629708" sldId="349"/>
            <ac:spMk id="14" creationId="{CF9AF7AA-DD4B-4E52-AA13-F4C9D551C771}"/>
          </ac:spMkLst>
        </pc:spChg>
      </pc:sldChg>
      <pc:sldChg chg="addSp delSp modSp add mod">
        <pc:chgData name="Christof Schadt" userId="528cdb28-8a44-4d05-9a52-cc72ffce5e9f" providerId="ADAL" clId="{5C3A199C-1792-4605-B702-F2D63737D6D4}" dt="2023-09-06T05:27:14.946" v="1545" actId="20577"/>
        <pc:sldMkLst>
          <pc:docMk/>
          <pc:sldMk cId="1091416572" sldId="350"/>
        </pc:sldMkLst>
        <pc:spChg chg="add mod">
          <ac:chgData name="Christof Schadt" userId="528cdb28-8a44-4d05-9a52-cc72ffce5e9f" providerId="ADAL" clId="{5C3A199C-1792-4605-B702-F2D63737D6D4}" dt="2023-08-30T11:00:25.401" v="1370" actId="1076"/>
          <ac:spMkLst>
            <pc:docMk/>
            <pc:sldMk cId="1091416572" sldId="350"/>
            <ac:spMk id="3" creationId="{28D2ACE1-14B2-2614-F1E8-C1051228DC39}"/>
          </ac:spMkLst>
        </pc:spChg>
        <pc:spChg chg="del">
          <ac:chgData name="Christof Schadt" userId="528cdb28-8a44-4d05-9a52-cc72ffce5e9f" providerId="ADAL" clId="{5C3A199C-1792-4605-B702-F2D63737D6D4}" dt="2023-08-30T11:15:29.739" v="1392" actId="478"/>
          <ac:spMkLst>
            <pc:docMk/>
            <pc:sldMk cId="1091416572" sldId="350"/>
            <ac:spMk id="4" creationId="{B93E8935-8387-4D74-9AF4-F6740CE0D3AC}"/>
          </ac:spMkLst>
        </pc:spChg>
        <pc:spChg chg="add del">
          <ac:chgData name="Christof Schadt" userId="528cdb28-8a44-4d05-9a52-cc72ffce5e9f" providerId="ADAL" clId="{5C3A199C-1792-4605-B702-F2D63737D6D4}" dt="2023-08-30T11:00:48.675" v="1372" actId="478"/>
          <ac:spMkLst>
            <pc:docMk/>
            <pc:sldMk cId="1091416572" sldId="350"/>
            <ac:spMk id="6" creationId="{915F6363-D21A-F204-D05F-8F2C8C0919E7}"/>
          </ac:spMkLst>
        </pc:spChg>
        <pc:spChg chg="add mod">
          <ac:chgData name="Christof Schadt" userId="528cdb28-8a44-4d05-9a52-cc72ffce5e9f" providerId="ADAL" clId="{5C3A199C-1792-4605-B702-F2D63737D6D4}" dt="2023-08-30T11:01:33.868" v="1374" actId="207"/>
          <ac:spMkLst>
            <pc:docMk/>
            <pc:sldMk cId="1091416572" sldId="350"/>
            <ac:spMk id="7" creationId="{1ED229BC-B936-2100-158E-904B3217192A}"/>
          </ac:spMkLst>
        </pc:spChg>
        <pc:spChg chg="mod">
          <ac:chgData name="Christof Schadt" userId="528cdb28-8a44-4d05-9a52-cc72ffce5e9f" providerId="ADAL" clId="{5C3A199C-1792-4605-B702-F2D63737D6D4}" dt="2023-08-30T11:00:25.401" v="1370" actId="1076"/>
          <ac:spMkLst>
            <pc:docMk/>
            <pc:sldMk cId="1091416572" sldId="350"/>
            <ac:spMk id="8" creationId="{A86A6D89-C1D2-4904-84ED-04CF00435CE3}"/>
          </ac:spMkLst>
        </pc:spChg>
        <pc:spChg chg="mod">
          <ac:chgData name="Christof Schadt" userId="528cdb28-8a44-4d05-9a52-cc72ffce5e9f" providerId="ADAL" clId="{5C3A199C-1792-4605-B702-F2D63737D6D4}" dt="2023-08-30T10:59:40.227" v="1331" actId="14100"/>
          <ac:spMkLst>
            <pc:docMk/>
            <pc:sldMk cId="1091416572" sldId="350"/>
            <ac:spMk id="12" creationId="{5045571A-3CBB-408E-9870-A405CBDE23A1}"/>
          </ac:spMkLst>
        </pc:spChg>
        <pc:spChg chg="mod">
          <ac:chgData name="Christof Schadt" userId="528cdb28-8a44-4d05-9a52-cc72ffce5e9f" providerId="ADAL" clId="{5C3A199C-1792-4605-B702-F2D63737D6D4}" dt="2023-08-30T10:59:57.892" v="1367" actId="20577"/>
          <ac:spMkLst>
            <pc:docMk/>
            <pc:sldMk cId="1091416572" sldId="350"/>
            <ac:spMk id="13" creationId="{7FC84BB0-930B-46E4-AF21-09A39F03AA4C}"/>
          </ac:spMkLst>
        </pc:spChg>
        <pc:spChg chg="mod">
          <ac:chgData name="Christof Schadt" userId="528cdb28-8a44-4d05-9a52-cc72ffce5e9f" providerId="ADAL" clId="{5C3A199C-1792-4605-B702-F2D63737D6D4}" dt="2023-09-06T05:27:14.946" v="1545" actId="20577"/>
          <ac:spMkLst>
            <pc:docMk/>
            <pc:sldMk cId="1091416572" sldId="350"/>
            <ac:spMk id="14" creationId="{CF9AF7AA-DD4B-4E52-AA13-F4C9D551C771}"/>
          </ac:spMkLst>
        </pc:spChg>
      </pc:sldChg>
      <pc:sldChg chg="addSp delSp modSp add mod addCm delCm modCm">
        <pc:chgData name="Christof Schadt" userId="528cdb28-8a44-4d05-9a52-cc72ffce5e9f" providerId="ADAL" clId="{5C3A199C-1792-4605-B702-F2D63737D6D4}" dt="2023-09-06T05:27:40.249" v="1547"/>
        <pc:sldMkLst>
          <pc:docMk/>
          <pc:sldMk cId="3609041430" sldId="351"/>
        </pc:sldMkLst>
        <pc:spChg chg="del">
          <ac:chgData name="Christof Schadt" userId="528cdb28-8a44-4d05-9a52-cc72ffce5e9f" providerId="ADAL" clId="{5C3A199C-1792-4605-B702-F2D63737D6D4}" dt="2023-08-30T11:15:35.899" v="1393" actId="478"/>
          <ac:spMkLst>
            <pc:docMk/>
            <pc:sldMk cId="3609041430" sldId="351"/>
            <ac:spMk id="4" creationId="{B93E8935-8387-4D74-9AF4-F6740CE0D3AC}"/>
          </ac:spMkLst>
        </pc:spChg>
        <pc:spChg chg="add mod">
          <ac:chgData name="Christof Schadt" userId="528cdb28-8a44-4d05-9a52-cc72ffce5e9f" providerId="ADAL" clId="{5C3A199C-1792-4605-B702-F2D63737D6D4}" dt="2023-08-30T11:02:53.327" v="1382" actId="1076"/>
          <ac:spMkLst>
            <pc:docMk/>
            <pc:sldMk cId="3609041430" sldId="351"/>
            <ac:spMk id="6" creationId="{F2FAF268-68D1-8B04-28BE-374E4B37559E}"/>
          </ac:spMkLst>
        </pc:spChg>
        <pc:spChg chg="mod">
          <ac:chgData name="Christof Schadt" userId="528cdb28-8a44-4d05-9a52-cc72ffce5e9f" providerId="ADAL" clId="{5C3A199C-1792-4605-B702-F2D63737D6D4}" dt="2023-08-30T11:03:03.682" v="1383" actId="14100"/>
          <ac:spMkLst>
            <pc:docMk/>
            <pc:sldMk cId="3609041430" sldId="351"/>
            <ac:spMk id="12" creationId="{5045571A-3CBB-408E-9870-A405CBDE23A1}"/>
          </ac:spMkLst>
        </pc:spChg>
        <pc:spChg chg="mod">
          <ac:chgData name="Christof Schadt" userId="528cdb28-8a44-4d05-9a52-cc72ffce5e9f" providerId="ADAL" clId="{5C3A199C-1792-4605-B702-F2D63737D6D4}" dt="2023-08-30T11:29:51.843" v="1402" actId="6549"/>
          <ac:spMkLst>
            <pc:docMk/>
            <pc:sldMk cId="3609041430" sldId="351"/>
            <ac:spMk id="13" creationId="{7FC84BB0-930B-46E4-AF21-09A39F03AA4C}"/>
          </ac:spMkLst>
        </pc:spChg>
        <pc:spChg chg="mod">
          <ac:chgData name="Christof Schadt" userId="528cdb28-8a44-4d05-9a52-cc72ffce5e9f" providerId="ADAL" clId="{5C3A199C-1792-4605-B702-F2D63737D6D4}" dt="2023-09-01T14:28:23.204" v="1443" actId="6549"/>
          <ac:spMkLst>
            <pc:docMk/>
            <pc:sldMk cId="3609041430" sldId="351"/>
            <ac:spMk id="14" creationId="{CF9AF7AA-DD4B-4E52-AA13-F4C9D551C771}"/>
          </ac:spMkLst>
        </pc:spChg>
      </pc:sldChg>
      <pc:sldChg chg="addSp modSp add mod">
        <pc:chgData name="Christof Schadt" userId="528cdb28-8a44-4d05-9a52-cc72ffce5e9f" providerId="ADAL" clId="{5C3A199C-1792-4605-B702-F2D63737D6D4}" dt="2023-09-06T05:28:20.806" v="1659" actId="20577"/>
        <pc:sldMkLst>
          <pc:docMk/>
          <pc:sldMk cId="1004334961" sldId="352"/>
        </pc:sldMkLst>
        <pc:spChg chg="add mod">
          <ac:chgData name="Christof Schadt" userId="528cdb28-8a44-4d05-9a52-cc72ffce5e9f" providerId="ADAL" clId="{5C3A199C-1792-4605-B702-F2D63737D6D4}" dt="2023-08-30T11:31:00.574" v="1414" actId="1076"/>
          <ac:spMkLst>
            <pc:docMk/>
            <pc:sldMk cId="1004334961" sldId="352"/>
            <ac:spMk id="4" creationId="{36CE03DF-BF2B-4960-8A8C-2DA79007982E}"/>
          </ac:spMkLst>
        </pc:spChg>
        <pc:spChg chg="mod">
          <ac:chgData name="Christof Schadt" userId="528cdb28-8a44-4d05-9a52-cc72ffce5e9f" providerId="ADAL" clId="{5C3A199C-1792-4605-B702-F2D63737D6D4}" dt="2023-08-30T11:29:32.245" v="1399" actId="20577"/>
          <ac:spMkLst>
            <pc:docMk/>
            <pc:sldMk cId="1004334961" sldId="352"/>
            <ac:spMk id="12" creationId="{5045571A-3CBB-408E-9870-A405CBDE23A1}"/>
          </ac:spMkLst>
        </pc:spChg>
        <pc:spChg chg="mod">
          <ac:chgData name="Christof Schadt" userId="528cdb28-8a44-4d05-9a52-cc72ffce5e9f" providerId="ADAL" clId="{5C3A199C-1792-4605-B702-F2D63737D6D4}" dt="2023-08-30T11:30:46.614" v="1410" actId="6549"/>
          <ac:spMkLst>
            <pc:docMk/>
            <pc:sldMk cId="1004334961" sldId="352"/>
            <ac:spMk id="13" creationId="{7FC84BB0-930B-46E4-AF21-09A39F03AA4C}"/>
          </ac:spMkLst>
        </pc:spChg>
        <pc:spChg chg="mod">
          <ac:chgData name="Christof Schadt" userId="528cdb28-8a44-4d05-9a52-cc72ffce5e9f" providerId="ADAL" clId="{5C3A199C-1792-4605-B702-F2D63737D6D4}" dt="2023-09-06T05:28:20.806" v="1659" actId="20577"/>
          <ac:spMkLst>
            <pc:docMk/>
            <pc:sldMk cId="1004334961" sldId="352"/>
            <ac:spMk id="14" creationId="{CF9AF7AA-DD4B-4E52-AA13-F4C9D551C771}"/>
          </ac:spMkLst>
        </pc:spChg>
      </pc:sldChg>
      <pc:sldChg chg="modSp add mod">
        <pc:chgData name="Christof Schadt" userId="528cdb28-8a44-4d05-9a52-cc72ffce5e9f" providerId="ADAL" clId="{5C3A199C-1792-4605-B702-F2D63737D6D4}" dt="2023-08-30T11:32:38.407" v="1434"/>
        <pc:sldMkLst>
          <pc:docMk/>
          <pc:sldMk cId="4101634757" sldId="353"/>
        </pc:sldMkLst>
        <pc:spChg chg="mod">
          <ac:chgData name="Christof Schadt" userId="528cdb28-8a44-4d05-9a52-cc72ffce5e9f" providerId="ADAL" clId="{5C3A199C-1792-4605-B702-F2D63737D6D4}" dt="2023-08-30T11:32:38.407" v="1434"/>
          <ac:spMkLst>
            <pc:docMk/>
            <pc:sldMk cId="4101634757" sldId="353"/>
            <ac:spMk id="3" creationId="{DE9FD105-8301-4D35-A493-347B665B269D}"/>
          </ac:spMkLst>
        </pc:spChg>
      </pc:sldChg>
    </pc:docChg>
  </pc:docChgLst>
  <pc:docChgLst>
    <pc:chgData name="Christof Schadt" userId="S::christof.schadt_brainlab.com#ext#@nemaorg137.onmicrosoft.com::8f15d8fd-ae61-4c79-8d9b-34a981354601" providerId="AD" clId="Web-{FC05FD19-1572-40EE-DB8B-5D42B82D68C4}"/>
    <pc:docChg chg="addSld modSld sldOrd">
      <pc:chgData name="Christof Schadt" userId="S::christof.schadt_brainlab.com#ext#@nemaorg137.onmicrosoft.com::8f15d8fd-ae61-4c79-8d9b-34a981354601" providerId="AD" clId="Web-{FC05FD19-1572-40EE-DB8B-5D42B82D68C4}" dt="2020-09-01T14:48:27.581" v="617" actId="20577"/>
      <pc:docMkLst>
        <pc:docMk/>
      </pc:docMkLst>
      <pc:sldChg chg="modSp">
        <pc:chgData name="Christof Schadt" userId="S::christof.schadt_brainlab.com#ext#@nemaorg137.onmicrosoft.com::8f15d8fd-ae61-4c79-8d9b-34a981354601" providerId="AD" clId="Web-{FC05FD19-1572-40EE-DB8B-5D42B82D68C4}" dt="2020-09-01T14:13:09.407" v="187" actId="20577"/>
        <pc:sldMkLst>
          <pc:docMk/>
          <pc:sldMk cId="1871895480" sldId="334"/>
        </pc:sldMkLst>
        <pc:spChg chg="mod">
          <ac:chgData name="Christof Schadt" userId="S::christof.schadt_brainlab.com#ext#@nemaorg137.onmicrosoft.com::8f15d8fd-ae61-4c79-8d9b-34a981354601" providerId="AD" clId="Web-{FC05FD19-1572-40EE-DB8B-5D42B82D68C4}" dt="2020-09-01T14:13:09.407" v="187" actId="20577"/>
          <ac:spMkLst>
            <pc:docMk/>
            <pc:sldMk cId="1871895480" sldId="334"/>
            <ac:spMk id="3" creationId="{00000000-0000-0000-0000-000000000000}"/>
          </ac:spMkLst>
        </pc:spChg>
      </pc:sldChg>
      <pc:sldChg chg="modSp">
        <pc:chgData name="Christof Schadt" userId="S::christof.schadt_brainlab.com#ext#@nemaorg137.onmicrosoft.com::8f15d8fd-ae61-4c79-8d9b-34a981354601" providerId="AD" clId="Web-{FC05FD19-1572-40EE-DB8B-5D42B82D68C4}" dt="2020-09-01T14:13:57.892" v="226" actId="20577"/>
        <pc:sldMkLst>
          <pc:docMk/>
          <pc:sldMk cId="1120166567" sldId="340"/>
        </pc:sldMkLst>
        <pc:spChg chg="mod">
          <ac:chgData name="Christof Schadt" userId="S::christof.schadt_brainlab.com#ext#@nemaorg137.onmicrosoft.com::8f15d8fd-ae61-4c79-8d9b-34a981354601" providerId="AD" clId="Web-{FC05FD19-1572-40EE-DB8B-5D42B82D68C4}" dt="2020-09-01T14:13:57.892" v="226" actId="20577"/>
          <ac:spMkLst>
            <pc:docMk/>
            <pc:sldMk cId="1120166567" sldId="340"/>
            <ac:spMk id="3" creationId="{00000000-0000-0000-0000-000000000000}"/>
          </ac:spMkLst>
        </pc:spChg>
      </pc:sldChg>
      <pc:sldChg chg="modSp">
        <pc:chgData name="Christof Schadt" userId="S::christof.schadt_brainlab.com#ext#@nemaorg137.onmicrosoft.com::8f15d8fd-ae61-4c79-8d9b-34a981354601" providerId="AD" clId="Web-{FC05FD19-1572-40EE-DB8B-5D42B82D68C4}" dt="2020-09-01T14:22:56.114" v="591" actId="20577"/>
        <pc:sldMkLst>
          <pc:docMk/>
          <pc:sldMk cId="2949221285" sldId="341"/>
        </pc:sldMkLst>
        <pc:spChg chg="mod">
          <ac:chgData name="Christof Schadt" userId="S::christof.schadt_brainlab.com#ext#@nemaorg137.onmicrosoft.com::8f15d8fd-ae61-4c79-8d9b-34a981354601" providerId="AD" clId="Web-{FC05FD19-1572-40EE-DB8B-5D42B82D68C4}" dt="2020-09-01T14:22:56.114" v="591" actId="20577"/>
          <ac:spMkLst>
            <pc:docMk/>
            <pc:sldMk cId="2949221285" sldId="341"/>
            <ac:spMk id="3" creationId="{00000000-0000-0000-0000-000000000000}"/>
          </ac:spMkLst>
        </pc:spChg>
      </pc:sldChg>
      <pc:sldChg chg="modSp mod ord modShow">
        <pc:chgData name="Christof Schadt" userId="S::christof.schadt_brainlab.com#ext#@nemaorg137.onmicrosoft.com::8f15d8fd-ae61-4c79-8d9b-34a981354601" providerId="AD" clId="Web-{FC05FD19-1572-40EE-DB8B-5D42B82D68C4}" dt="2020-09-01T14:48:27.581" v="617" actId="20577"/>
        <pc:sldMkLst>
          <pc:docMk/>
          <pc:sldMk cId="4236022978" sldId="342"/>
        </pc:sldMkLst>
        <pc:spChg chg="mod">
          <ac:chgData name="Christof Schadt" userId="S::christof.schadt_brainlab.com#ext#@nemaorg137.onmicrosoft.com::8f15d8fd-ae61-4c79-8d9b-34a981354601" providerId="AD" clId="Web-{FC05FD19-1572-40EE-DB8B-5D42B82D68C4}" dt="2020-09-01T14:48:27.581" v="617" actId="20577"/>
          <ac:spMkLst>
            <pc:docMk/>
            <pc:sldMk cId="4236022978" sldId="342"/>
            <ac:spMk id="3" creationId="{00000000-0000-0000-0000-000000000000}"/>
          </ac:spMkLst>
        </pc:spChg>
      </pc:sldChg>
      <pc:sldChg chg="modSp new">
        <pc:chgData name="Christof Schadt" userId="S::christof.schadt_brainlab.com#ext#@nemaorg137.onmicrosoft.com::8f15d8fd-ae61-4c79-8d9b-34a981354601" providerId="AD" clId="Web-{FC05FD19-1572-40EE-DB8B-5D42B82D68C4}" dt="2020-09-01T14:22:08.489" v="518" actId="20577"/>
        <pc:sldMkLst>
          <pc:docMk/>
          <pc:sldMk cId="677276588" sldId="343"/>
        </pc:sldMkLst>
        <pc:spChg chg="mod">
          <ac:chgData name="Christof Schadt" userId="S::christof.schadt_brainlab.com#ext#@nemaorg137.onmicrosoft.com::8f15d8fd-ae61-4c79-8d9b-34a981354601" providerId="AD" clId="Web-{FC05FD19-1572-40EE-DB8B-5D42B82D68C4}" dt="2020-09-01T14:19:55.847" v="381" actId="20577"/>
          <ac:spMkLst>
            <pc:docMk/>
            <pc:sldMk cId="677276588" sldId="343"/>
            <ac:spMk id="2" creationId="{B25F680A-994B-4263-A24F-15E3DD5E7FF8}"/>
          </ac:spMkLst>
        </pc:spChg>
        <pc:spChg chg="mod">
          <ac:chgData name="Christof Schadt" userId="S::christof.schadt_brainlab.com#ext#@nemaorg137.onmicrosoft.com::8f15d8fd-ae61-4c79-8d9b-34a981354601" providerId="AD" clId="Web-{FC05FD19-1572-40EE-DB8B-5D42B82D68C4}" dt="2020-09-01T14:22:08.489" v="518" actId="20577"/>
          <ac:spMkLst>
            <pc:docMk/>
            <pc:sldMk cId="677276588" sldId="343"/>
            <ac:spMk id="3" creationId="{F419E721-3C27-4BCF-8894-69291B598FA6}"/>
          </ac:spMkLst>
        </pc:spChg>
      </pc:sldChg>
    </pc:docChg>
  </pc:docChgLst>
  <pc:docChgLst>
    <pc:chgData name="Christof Schadt" userId="S::christof.schadt_brainlab.com#ext#@nemaorg137.onmicrosoft.com::8f15d8fd-ae61-4c79-8d9b-34a981354601" providerId="AD" clId="Web-{9ABDBB82-8D07-4E2F-9683-78475C5ACA46}"/>
    <pc:docChg chg="modSld">
      <pc:chgData name="Christof Schadt" userId="S::christof.schadt_brainlab.com#ext#@nemaorg137.onmicrosoft.com::8f15d8fd-ae61-4c79-8d9b-34a981354601" providerId="AD" clId="Web-{9ABDBB82-8D07-4E2F-9683-78475C5ACA46}" dt="2020-09-01T14:07:59.627" v="1"/>
      <pc:docMkLst>
        <pc:docMk/>
      </pc:docMkLst>
      <pc:sldChg chg="delSp">
        <pc:chgData name="Christof Schadt" userId="S::christof.schadt_brainlab.com#ext#@nemaorg137.onmicrosoft.com::8f15d8fd-ae61-4c79-8d9b-34a981354601" providerId="AD" clId="Web-{9ABDBB82-8D07-4E2F-9683-78475C5ACA46}" dt="2020-09-01T14:07:54.299" v="0"/>
        <pc:sldMkLst>
          <pc:docMk/>
          <pc:sldMk cId="2949221285" sldId="341"/>
        </pc:sldMkLst>
        <pc:spChg chg="del">
          <ac:chgData name="Christof Schadt" userId="S::christof.schadt_brainlab.com#ext#@nemaorg137.onmicrosoft.com::8f15d8fd-ae61-4c79-8d9b-34a981354601" providerId="AD" clId="Web-{9ABDBB82-8D07-4E2F-9683-78475C5ACA46}" dt="2020-09-01T14:07:54.299" v="0"/>
          <ac:spMkLst>
            <pc:docMk/>
            <pc:sldMk cId="2949221285" sldId="341"/>
            <ac:spMk id="4" creationId="{00000000-0000-0000-0000-000000000000}"/>
          </ac:spMkLst>
        </pc:spChg>
      </pc:sldChg>
      <pc:sldChg chg="delSp">
        <pc:chgData name="Christof Schadt" userId="S::christof.schadt_brainlab.com#ext#@nemaorg137.onmicrosoft.com::8f15d8fd-ae61-4c79-8d9b-34a981354601" providerId="AD" clId="Web-{9ABDBB82-8D07-4E2F-9683-78475C5ACA46}" dt="2020-09-01T14:07:59.627" v="1"/>
        <pc:sldMkLst>
          <pc:docMk/>
          <pc:sldMk cId="4236022978" sldId="342"/>
        </pc:sldMkLst>
        <pc:spChg chg="del">
          <ac:chgData name="Christof Schadt" userId="S::christof.schadt_brainlab.com#ext#@nemaorg137.onmicrosoft.com::8f15d8fd-ae61-4c79-8d9b-34a981354601" providerId="AD" clId="Web-{9ABDBB82-8D07-4E2F-9683-78475C5ACA46}" dt="2020-09-01T14:07:59.627" v="1"/>
          <ac:spMkLst>
            <pc:docMk/>
            <pc:sldMk cId="4236022978" sldId="342"/>
            <ac:spMk id="4" creationId="{00000000-0000-0000-0000-000000000000}"/>
          </ac:spMkLst>
        </pc:spChg>
      </pc:sldChg>
    </pc:docChg>
  </pc:docChgLst>
  <pc:docChgLst>
    <pc:chgData name="Christof Schadt" userId="528cdb28-8a44-4d05-9a52-cc72ffce5e9f" providerId="ADAL" clId="{7518D7EF-2B13-46BD-9247-C96CE0F6A235}"/>
    <pc:docChg chg="modSld">
      <pc:chgData name="Christof Schadt" userId="528cdb28-8a44-4d05-9a52-cc72ffce5e9f" providerId="ADAL" clId="{7518D7EF-2B13-46BD-9247-C96CE0F6A235}" dt="2021-06-16T07:50:06.525" v="10" actId="20577"/>
      <pc:docMkLst>
        <pc:docMk/>
      </pc:docMkLst>
      <pc:sldChg chg="modSp mod">
        <pc:chgData name="Christof Schadt" userId="528cdb28-8a44-4d05-9a52-cc72ffce5e9f" providerId="ADAL" clId="{7518D7EF-2B13-46BD-9247-C96CE0F6A235}" dt="2021-06-16T07:50:06.525" v="10" actId="20577"/>
        <pc:sldMkLst>
          <pc:docMk/>
          <pc:sldMk cId="3255714480" sldId="347"/>
        </pc:sldMkLst>
        <pc:spChg chg="mod">
          <ac:chgData name="Christof Schadt" userId="528cdb28-8a44-4d05-9a52-cc72ffce5e9f" providerId="ADAL" clId="{7518D7EF-2B13-46BD-9247-C96CE0F6A235}" dt="2021-06-16T07:50:06.525" v="10" actId="20577"/>
          <ac:spMkLst>
            <pc:docMk/>
            <pc:sldMk cId="3255714480" sldId="347"/>
            <ac:spMk id="3" creationId="{50C80F69-8521-4898-A9CA-07DDCFA7A163}"/>
          </ac:spMkLst>
        </pc:spChg>
      </pc:sldChg>
    </pc:docChg>
  </pc:docChgLst>
  <pc:docChgLst>
    <pc:chgData name="Christof Schadt" userId="S::christof.schadt_brainlab.com#ext#@nemaorg137.onmicrosoft.com::8f15d8fd-ae61-4c79-8d9b-34a981354601" providerId="AD" clId="Web-{A612F888-CB2B-46E3-F20D-43C3071D503D}"/>
    <pc:docChg chg="modSld">
      <pc:chgData name="Christof Schadt" userId="S::christof.schadt_brainlab.com#ext#@nemaorg137.onmicrosoft.com::8f15d8fd-ae61-4c79-8d9b-34a981354601" providerId="AD" clId="Web-{A612F888-CB2B-46E3-F20D-43C3071D503D}" dt="2020-09-03T14:43:51.082" v="11"/>
      <pc:docMkLst>
        <pc:docMk/>
      </pc:docMkLst>
      <pc:sldChg chg="delSp modSp">
        <pc:chgData name="Christof Schadt" userId="S::christof.schadt_brainlab.com#ext#@nemaorg137.onmicrosoft.com::8f15d8fd-ae61-4c79-8d9b-34a981354601" providerId="AD" clId="Web-{A612F888-CB2B-46E3-F20D-43C3071D503D}" dt="2020-09-03T14:43:51.082" v="11"/>
        <pc:sldMkLst>
          <pc:docMk/>
          <pc:sldMk cId="677276588" sldId="343"/>
        </pc:sldMkLst>
        <pc:spChg chg="mod">
          <ac:chgData name="Christof Schadt" userId="S::christof.schadt_brainlab.com#ext#@nemaorg137.onmicrosoft.com::8f15d8fd-ae61-4c79-8d9b-34a981354601" providerId="AD" clId="Web-{A612F888-CB2B-46E3-F20D-43C3071D503D}" dt="2020-09-03T14:41:54.751" v="0" actId="20577"/>
          <ac:spMkLst>
            <pc:docMk/>
            <pc:sldMk cId="677276588" sldId="343"/>
            <ac:spMk id="3" creationId="{F419E721-3C27-4BCF-8894-69291B598FA6}"/>
          </ac:spMkLst>
        </pc:spChg>
        <pc:spChg chg="del">
          <ac:chgData name="Christof Schadt" userId="S::christof.schadt_brainlab.com#ext#@nemaorg137.onmicrosoft.com::8f15d8fd-ae61-4c79-8d9b-34a981354601" providerId="AD" clId="Web-{A612F888-CB2B-46E3-F20D-43C3071D503D}" dt="2020-09-03T14:43:51.082" v="11"/>
          <ac:spMkLst>
            <pc:docMk/>
            <pc:sldMk cId="677276588" sldId="343"/>
            <ac:spMk id="4" creationId="{A1DCDB07-675D-4456-BD61-FFB115D32F38}"/>
          </ac:spMkLst>
        </pc:spChg>
      </pc:sldChg>
      <pc:sldChg chg="delSp modSp">
        <pc:chgData name="Christof Schadt" userId="S::christof.schadt_brainlab.com#ext#@nemaorg137.onmicrosoft.com::8f15d8fd-ae61-4c79-8d9b-34a981354601" providerId="AD" clId="Web-{A612F888-CB2B-46E3-F20D-43C3071D503D}" dt="2020-09-03T14:43:45.801" v="10"/>
        <pc:sldMkLst>
          <pc:docMk/>
          <pc:sldMk cId="3065141421" sldId="344"/>
        </pc:sldMkLst>
        <pc:spChg chg="mod">
          <ac:chgData name="Christof Schadt" userId="S::christof.schadt_brainlab.com#ext#@nemaorg137.onmicrosoft.com::8f15d8fd-ae61-4c79-8d9b-34a981354601" providerId="AD" clId="Web-{A612F888-CB2B-46E3-F20D-43C3071D503D}" dt="2020-09-03T14:41:59.283" v="1" actId="20577"/>
          <ac:spMkLst>
            <pc:docMk/>
            <pc:sldMk cId="3065141421" sldId="344"/>
            <ac:spMk id="3" creationId="{34B89A73-F864-4033-B992-337914BA424C}"/>
          </ac:spMkLst>
        </pc:spChg>
        <pc:spChg chg="del">
          <ac:chgData name="Christof Schadt" userId="S::christof.schadt_brainlab.com#ext#@nemaorg137.onmicrosoft.com::8f15d8fd-ae61-4c79-8d9b-34a981354601" providerId="AD" clId="Web-{A612F888-CB2B-46E3-F20D-43C3071D503D}" dt="2020-09-03T14:43:45.801" v="10"/>
          <ac:spMkLst>
            <pc:docMk/>
            <pc:sldMk cId="3065141421" sldId="344"/>
            <ac:spMk id="4" creationId="{B11B16B4-E352-4154-9158-A9AA07AC3A2B}"/>
          </ac:spMkLst>
        </pc:spChg>
      </pc:sldChg>
      <pc:sldChg chg="delSp modSp">
        <pc:chgData name="Christof Schadt" userId="S::christof.schadt_brainlab.com#ext#@nemaorg137.onmicrosoft.com::8f15d8fd-ae61-4c79-8d9b-34a981354601" providerId="AD" clId="Web-{A612F888-CB2B-46E3-F20D-43C3071D503D}" dt="2020-09-03T14:43:40.738" v="9"/>
        <pc:sldMkLst>
          <pc:docMk/>
          <pc:sldMk cId="3082558178" sldId="345"/>
        </pc:sldMkLst>
        <pc:spChg chg="mod">
          <ac:chgData name="Christof Schadt" userId="S::christof.schadt_brainlab.com#ext#@nemaorg137.onmicrosoft.com::8f15d8fd-ae61-4c79-8d9b-34a981354601" providerId="AD" clId="Web-{A612F888-CB2B-46E3-F20D-43C3071D503D}" dt="2020-09-03T14:42:10.705" v="3" actId="20577"/>
          <ac:spMkLst>
            <pc:docMk/>
            <pc:sldMk cId="3082558178" sldId="345"/>
            <ac:spMk id="3" creationId="{02D9DAED-ACF2-434C-8D40-A243DE062CB7}"/>
          </ac:spMkLst>
        </pc:spChg>
        <pc:spChg chg="del">
          <ac:chgData name="Christof Schadt" userId="S::christof.schadt_brainlab.com#ext#@nemaorg137.onmicrosoft.com::8f15d8fd-ae61-4c79-8d9b-34a981354601" providerId="AD" clId="Web-{A612F888-CB2B-46E3-F20D-43C3071D503D}" dt="2020-09-03T14:43:40.738" v="9"/>
          <ac:spMkLst>
            <pc:docMk/>
            <pc:sldMk cId="3082558178" sldId="345"/>
            <ac:spMk id="4" creationId="{5EC68682-77CB-4D4D-A5D5-C4BC3991DEFB}"/>
          </ac:spMkLst>
        </pc:spChg>
      </pc:sldChg>
      <pc:sldChg chg="delSp modSp">
        <pc:chgData name="Christof Schadt" userId="S::christof.schadt_brainlab.com#ext#@nemaorg137.onmicrosoft.com::8f15d8fd-ae61-4c79-8d9b-34a981354601" providerId="AD" clId="Web-{A612F888-CB2B-46E3-F20D-43C3071D503D}" dt="2020-09-03T14:43:35.613" v="8"/>
        <pc:sldMkLst>
          <pc:docMk/>
          <pc:sldMk cId="4100937801" sldId="346"/>
        </pc:sldMkLst>
        <pc:spChg chg="mod">
          <ac:chgData name="Christof Schadt" userId="S::christof.schadt_brainlab.com#ext#@nemaorg137.onmicrosoft.com::8f15d8fd-ae61-4c79-8d9b-34a981354601" providerId="AD" clId="Web-{A612F888-CB2B-46E3-F20D-43C3071D503D}" dt="2020-09-03T14:42:17.205" v="4" actId="20577"/>
          <ac:spMkLst>
            <pc:docMk/>
            <pc:sldMk cId="4100937801" sldId="346"/>
            <ac:spMk id="3" creationId="{4CA13EC7-17BD-41F9-AA58-FFBC4767C517}"/>
          </ac:spMkLst>
        </pc:spChg>
        <pc:spChg chg="del">
          <ac:chgData name="Christof Schadt" userId="S::christof.schadt_brainlab.com#ext#@nemaorg137.onmicrosoft.com::8f15d8fd-ae61-4c79-8d9b-34a981354601" providerId="AD" clId="Web-{A612F888-CB2B-46E3-F20D-43C3071D503D}" dt="2020-09-03T14:43:35.613" v="8"/>
          <ac:spMkLst>
            <pc:docMk/>
            <pc:sldMk cId="4100937801" sldId="346"/>
            <ac:spMk id="4" creationId="{FA406603-26AC-4B5B-8C98-D50F8EF90BEF}"/>
          </ac:spMkLst>
        </pc:spChg>
      </pc:sldChg>
      <pc:sldChg chg="delSp modSp">
        <pc:chgData name="Christof Schadt" userId="S::christof.schadt_brainlab.com#ext#@nemaorg137.onmicrosoft.com::8f15d8fd-ae61-4c79-8d9b-34a981354601" providerId="AD" clId="Web-{A612F888-CB2B-46E3-F20D-43C3071D503D}" dt="2020-09-03T14:43:29.972" v="7"/>
        <pc:sldMkLst>
          <pc:docMk/>
          <pc:sldMk cId="3255714480" sldId="347"/>
        </pc:sldMkLst>
        <pc:spChg chg="mod">
          <ac:chgData name="Christof Schadt" userId="S::christof.schadt_brainlab.com#ext#@nemaorg137.onmicrosoft.com::8f15d8fd-ae61-4c79-8d9b-34a981354601" providerId="AD" clId="Web-{A612F888-CB2B-46E3-F20D-43C3071D503D}" dt="2020-09-03T14:42:37.033" v="6" actId="20577"/>
          <ac:spMkLst>
            <pc:docMk/>
            <pc:sldMk cId="3255714480" sldId="347"/>
            <ac:spMk id="3" creationId="{50C80F69-8521-4898-A9CA-07DDCFA7A163}"/>
          </ac:spMkLst>
        </pc:spChg>
        <pc:spChg chg="del">
          <ac:chgData name="Christof Schadt" userId="S::christof.schadt_brainlab.com#ext#@nemaorg137.onmicrosoft.com::8f15d8fd-ae61-4c79-8d9b-34a981354601" providerId="AD" clId="Web-{A612F888-CB2B-46E3-F20D-43C3071D503D}" dt="2020-09-03T14:43:29.972" v="7"/>
          <ac:spMkLst>
            <pc:docMk/>
            <pc:sldMk cId="3255714480" sldId="347"/>
            <ac:spMk id="4" creationId="{BAE47A2E-A006-4F3D-82DE-F0F2867F40C8}"/>
          </ac:spMkLst>
        </pc:spChg>
      </pc:sldChg>
    </pc:docChg>
  </pc:docChgLst>
  <pc:docChgLst>
    <pc:chgData name="Christof Schadt" userId="528cdb28-8a44-4d05-9a52-cc72ffce5e9f" providerId="ADAL" clId="{D4BD86D0-7510-4B5A-A95B-750AB7E5F404}"/>
    <pc:docChg chg="modSld">
      <pc:chgData name="Christof Schadt" userId="528cdb28-8a44-4d05-9a52-cc72ffce5e9f" providerId="ADAL" clId="{D4BD86D0-7510-4B5A-A95B-750AB7E5F404}" dt="2021-08-25T09:14:43.607" v="0" actId="6549"/>
      <pc:docMkLst>
        <pc:docMk/>
      </pc:docMkLst>
      <pc:sldChg chg="modSp mod">
        <pc:chgData name="Christof Schadt" userId="528cdb28-8a44-4d05-9a52-cc72ffce5e9f" providerId="ADAL" clId="{D4BD86D0-7510-4B5A-A95B-750AB7E5F404}" dt="2021-08-25T09:14:43.607" v="0" actId="6549"/>
        <pc:sldMkLst>
          <pc:docMk/>
          <pc:sldMk cId="3255714480" sldId="347"/>
        </pc:sldMkLst>
        <pc:spChg chg="mod">
          <ac:chgData name="Christof Schadt" userId="528cdb28-8a44-4d05-9a52-cc72ffce5e9f" providerId="ADAL" clId="{D4BD86D0-7510-4B5A-A95B-750AB7E5F404}" dt="2021-08-25T09:14:43.607" v="0" actId="6549"/>
          <ac:spMkLst>
            <pc:docMk/>
            <pc:sldMk cId="3255714480" sldId="347"/>
            <ac:spMk id="3" creationId="{50C80F69-8521-4898-A9CA-07DDCFA7A163}"/>
          </ac:spMkLst>
        </pc:spChg>
      </pc:sldChg>
    </pc:docChg>
  </pc:docChgLst>
  <pc:docChgLst>
    <pc:chgData name="Christof Schadt" userId="528cdb28-8a44-4d05-9a52-cc72ffce5e9f" providerId="ADAL" clId="{826B836D-BB93-4C05-B14E-E5B6EC8F27D5}"/>
    <pc:docChg chg="undo custSel addSld delSld modSld sldOrd">
      <pc:chgData name="Christof Schadt" userId="528cdb28-8a44-4d05-9a52-cc72ffce5e9f" providerId="ADAL" clId="{826B836D-BB93-4C05-B14E-E5B6EC8F27D5}" dt="2022-11-16T21:06:21.652" v="1533" actId="20577"/>
      <pc:docMkLst>
        <pc:docMk/>
      </pc:docMkLst>
      <pc:sldChg chg="modSp mod">
        <pc:chgData name="Christof Schadt" userId="528cdb28-8a44-4d05-9a52-cc72ffce5e9f" providerId="ADAL" clId="{826B836D-BB93-4C05-B14E-E5B6EC8F27D5}" dt="2022-11-16T21:06:21.652" v="1533" actId="20577"/>
        <pc:sldMkLst>
          <pc:docMk/>
          <pc:sldMk cId="660299031" sldId="339"/>
        </pc:sldMkLst>
        <pc:spChg chg="mod">
          <ac:chgData name="Christof Schadt" userId="528cdb28-8a44-4d05-9a52-cc72ffce5e9f" providerId="ADAL" clId="{826B836D-BB93-4C05-B14E-E5B6EC8F27D5}" dt="2022-11-16T21:06:21.652" v="1533" actId="20577"/>
          <ac:spMkLst>
            <pc:docMk/>
            <pc:sldMk cId="660299031" sldId="339"/>
            <ac:spMk id="7" creationId="{00000000-0000-0000-0000-000000000000}"/>
          </ac:spMkLst>
        </pc:spChg>
      </pc:sldChg>
      <pc:sldChg chg="delSp modSp new mod">
        <pc:chgData name="Christof Schadt" userId="528cdb28-8a44-4d05-9a52-cc72ffce5e9f" providerId="ADAL" clId="{826B836D-BB93-4C05-B14E-E5B6EC8F27D5}" dt="2022-11-14T12:45:44.132" v="1207" actId="6549"/>
        <pc:sldMkLst>
          <pc:docMk/>
          <pc:sldMk cId="928870560" sldId="340"/>
        </pc:sldMkLst>
        <pc:spChg chg="mod">
          <ac:chgData name="Christof Schadt" userId="528cdb28-8a44-4d05-9a52-cc72ffce5e9f" providerId="ADAL" clId="{826B836D-BB93-4C05-B14E-E5B6EC8F27D5}" dt="2022-11-14T12:31:34.989" v="50" actId="20577"/>
          <ac:spMkLst>
            <pc:docMk/>
            <pc:sldMk cId="928870560" sldId="340"/>
            <ac:spMk id="2" creationId="{BF532AA3-8F54-43B2-8982-93D9249BBFC2}"/>
          </ac:spMkLst>
        </pc:spChg>
        <pc:spChg chg="mod">
          <ac:chgData name="Christof Schadt" userId="528cdb28-8a44-4d05-9a52-cc72ffce5e9f" providerId="ADAL" clId="{826B836D-BB93-4C05-B14E-E5B6EC8F27D5}" dt="2022-11-14T12:45:44.132" v="1207" actId="6549"/>
          <ac:spMkLst>
            <pc:docMk/>
            <pc:sldMk cId="928870560" sldId="340"/>
            <ac:spMk id="3" creationId="{1C3710F8-9AB2-4B1C-B3C5-6A5769FAB200}"/>
          </ac:spMkLst>
        </pc:spChg>
        <pc:spChg chg="del">
          <ac:chgData name="Christof Schadt" userId="528cdb28-8a44-4d05-9a52-cc72ffce5e9f" providerId="ADAL" clId="{826B836D-BB93-4C05-B14E-E5B6EC8F27D5}" dt="2022-11-14T12:45:34.664" v="1205" actId="478"/>
          <ac:spMkLst>
            <pc:docMk/>
            <pc:sldMk cId="928870560" sldId="340"/>
            <ac:spMk id="4" creationId="{27D0041E-3FA2-42C3-AB51-EA2A150FA9F8}"/>
          </ac:spMkLst>
        </pc:spChg>
      </pc:sldChg>
      <pc:sldChg chg="addSp delSp modSp new mod">
        <pc:chgData name="Christof Schadt" userId="528cdb28-8a44-4d05-9a52-cc72ffce5e9f" providerId="ADAL" clId="{826B836D-BB93-4C05-B14E-E5B6EC8F27D5}" dt="2022-11-16T19:19:52.533" v="1393" actId="20577"/>
        <pc:sldMkLst>
          <pc:docMk/>
          <pc:sldMk cId="2467865663" sldId="341"/>
        </pc:sldMkLst>
        <pc:spChg chg="mod">
          <ac:chgData name="Christof Schadt" userId="528cdb28-8a44-4d05-9a52-cc72ffce5e9f" providerId="ADAL" clId="{826B836D-BB93-4C05-B14E-E5B6EC8F27D5}" dt="2022-11-14T12:44:06.052" v="1102" actId="20577"/>
          <ac:spMkLst>
            <pc:docMk/>
            <pc:sldMk cId="2467865663" sldId="341"/>
            <ac:spMk id="2" creationId="{9F309C2E-0580-4748-AC41-5E3E272F9E8C}"/>
          </ac:spMkLst>
        </pc:spChg>
        <pc:spChg chg="del mod">
          <ac:chgData name="Christof Schadt" userId="528cdb28-8a44-4d05-9a52-cc72ffce5e9f" providerId="ADAL" clId="{826B836D-BB93-4C05-B14E-E5B6EC8F27D5}" dt="2022-11-14T12:33:18.028" v="346" actId="478"/>
          <ac:spMkLst>
            <pc:docMk/>
            <pc:sldMk cId="2467865663" sldId="341"/>
            <ac:spMk id="3" creationId="{E6270054-0F9B-439E-8A04-A444F99469F0}"/>
          </ac:spMkLst>
        </pc:spChg>
        <pc:spChg chg="add del mod">
          <ac:chgData name="Christof Schadt" userId="528cdb28-8a44-4d05-9a52-cc72ffce5e9f" providerId="ADAL" clId="{826B836D-BB93-4C05-B14E-E5B6EC8F27D5}" dt="2022-11-14T12:33:33.818" v="374" actId="478"/>
          <ac:spMkLst>
            <pc:docMk/>
            <pc:sldMk cId="2467865663" sldId="341"/>
            <ac:spMk id="6" creationId="{BB765E1C-51C2-49C0-8627-AE13C4464D22}"/>
          </ac:spMkLst>
        </pc:spChg>
        <pc:spChg chg="add mod">
          <ac:chgData name="Christof Schadt" userId="528cdb28-8a44-4d05-9a52-cc72ffce5e9f" providerId="ADAL" clId="{826B836D-BB93-4C05-B14E-E5B6EC8F27D5}" dt="2022-11-14T12:43:58.231" v="1073" actId="1076"/>
          <ac:spMkLst>
            <pc:docMk/>
            <pc:sldMk cId="2467865663" sldId="341"/>
            <ac:spMk id="7" creationId="{FA53C16C-6925-41A9-BB6E-0F6DC71B623D}"/>
          </ac:spMkLst>
        </pc:spChg>
        <pc:spChg chg="add mod">
          <ac:chgData name="Christof Schadt" userId="528cdb28-8a44-4d05-9a52-cc72ffce5e9f" providerId="ADAL" clId="{826B836D-BB93-4C05-B14E-E5B6EC8F27D5}" dt="2022-11-14T12:43:54.952" v="1071" actId="1076"/>
          <ac:spMkLst>
            <pc:docMk/>
            <pc:sldMk cId="2467865663" sldId="341"/>
            <ac:spMk id="8" creationId="{A86A6D89-C1D2-4904-84ED-04CF00435CE3}"/>
          </ac:spMkLst>
        </pc:spChg>
        <pc:spChg chg="add mod">
          <ac:chgData name="Christof Schadt" userId="528cdb28-8a44-4d05-9a52-cc72ffce5e9f" providerId="ADAL" clId="{826B836D-BB93-4C05-B14E-E5B6EC8F27D5}" dt="2022-11-14T12:35:27.807" v="500" actId="1076"/>
          <ac:spMkLst>
            <pc:docMk/>
            <pc:sldMk cId="2467865663" sldId="341"/>
            <ac:spMk id="9" creationId="{29ACF0A6-641C-45AE-A45E-B88CA5FCF852}"/>
          </ac:spMkLst>
        </pc:spChg>
        <pc:spChg chg="add mod">
          <ac:chgData name="Christof Schadt" userId="528cdb28-8a44-4d05-9a52-cc72ffce5e9f" providerId="ADAL" clId="{826B836D-BB93-4C05-B14E-E5B6EC8F27D5}" dt="2022-11-14T12:35:27.807" v="500" actId="1076"/>
          <ac:spMkLst>
            <pc:docMk/>
            <pc:sldMk cId="2467865663" sldId="341"/>
            <ac:spMk id="10" creationId="{6D9009D3-955B-449B-8112-1A991415DEA3}"/>
          </ac:spMkLst>
        </pc:spChg>
        <pc:spChg chg="add mod">
          <ac:chgData name="Christof Schadt" userId="528cdb28-8a44-4d05-9a52-cc72ffce5e9f" providerId="ADAL" clId="{826B836D-BB93-4C05-B14E-E5B6EC8F27D5}" dt="2022-11-14T12:43:56.705" v="1072" actId="1076"/>
          <ac:spMkLst>
            <pc:docMk/>
            <pc:sldMk cId="2467865663" sldId="341"/>
            <ac:spMk id="11" creationId="{3F229FD1-609D-461F-AFFB-77787059BDFE}"/>
          </ac:spMkLst>
        </pc:spChg>
        <pc:spChg chg="add mod">
          <ac:chgData name="Christof Schadt" userId="528cdb28-8a44-4d05-9a52-cc72ffce5e9f" providerId="ADAL" clId="{826B836D-BB93-4C05-B14E-E5B6EC8F27D5}" dt="2022-11-16T19:19:52.533" v="1393" actId="20577"/>
          <ac:spMkLst>
            <pc:docMk/>
            <pc:sldMk cId="2467865663" sldId="341"/>
            <ac:spMk id="12" creationId="{5045571A-3CBB-408E-9870-A405CBDE23A1}"/>
          </ac:spMkLst>
        </pc:spChg>
        <pc:spChg chg="add mod">
          <ac:chgData name="Christof Schadt" userId="528cdb28-8a44-4d05-9a52-cc72ffce5e9f" providerId="ADAL" clId="{826B836D-BB93-4C05-B14E-E5B6EC8F27D5}" dt="2022-11-14T12:43:28.459" v="1069" actId="20577"/>
          <ac:spMkLst>
            <pc:docMk/>
            <pc:sldMk cId="2467865663" sldId="341"/>
            <ac:spMk id="13" creationId="{7FC84BB0-930B-46E4-AF21-09A39F03AA4C}"/>
          </ac:spMkLst>
        </pc:spChg>
      </pc:sldChg>
      <pc:sldChg chg="delSp modSp new mod">
        <pc:chgData name="Christof Schadt" userId="528cdb28-8a44-4d05-9a52-cc72ffce5e9f" providerId="ADAL" clId="{826B836D-BB93-4C05-B14E-E5B6EC8F27D5}" dt="2022-11-16T19:17:25.353" v="1356" actId="20577"/>
        <pc:sldMkLst>
          <pc:docMk/>
          <pc:sldMk cId="636692563" sldId="342"/>
        </pc:sldMkLst>
        <pc:spChg chg="mod">
          <ac:chgData name="Christof Schadt" userId="528cdb28-8a44-4d05-9a52-cc72ffce5e9f" providerId="ADAL" clId="{826B836D-BB93-4C05-B14E-E5B6EC8F27D5}" dt="2022-11-14T12:44:40.787" v="1151" actId="20577"/>
          <ac:spMkLst>
            <pc:docMk/>
            <pc:sldMk cId="636692563" sldId="342"/>
            <ac:spMk id="2" creationId="{27E67239-CFA3-45AB-8F8F-37E4FF9173C9}"/>
          </ac:spMkLst>
        </pc:spChg>
        <pc:spChg chg="mod">
          <ac:chgData name="Christof Schadt" userId="528cdb28-8a44-4d05-9a52-cc72ffce5e9f" providerId="ADAL" clId="{826B836D-BB93-4C05-B14E-E5B6EC8F27D5}" dt="2022-11-16T19:17:25.353" v="1356" actId="20577"/>
          <ac:spMkLst>
            <pc:docMk/>
            <pc:sldMk cId="636692563" sldId="342"/>
            <ac:spMk id="3" creationId="{6BFB6D3F-E0E5-4BEE-8BAD-9D25FCF14636}"/>
          </ac:spMkLst>
        </pc:spChg>
        <pc:spChg chg="del">
          <ac:chgData name="Christof Schadt" userId="528cdb28-8a44-4d05-9a52-cc72ffce5e9f" providerId="ADAL" clId="{826B836D-BB93-4C05-B14E-E5B6EC8F27D5}" dt="2022-11-14T12:45:37.146" v="1206" actId="478"/>
          <ac:spMkLst>
            <pc:docMk/>
            <pc:sldMk cId="636692563" sldId="342"/>
            <ac:spMk id="4" creationId="{C7931E1D-6C54-4869-9DB0-0D4FEA402E04}"/>
          </ac:spMkLst>
        </pc:spChg>
      </pc:sldChg>
      <pc:sldChg chg="del">
        <pc:chgData name="Christof Schadt" userId="528cdb28-8a44-4d05-9a52-cc72ffce5e9f" providerId="ADAL" clId="{826B836D-BB93-4C05-B14E-E5B6EC8F27D5}" dt="2022-11-14T12:31:27.211" v="44" actId="47"/>
        <pc:sldMkLst>
          <pc:docMk/>
          <pc:sldMk cId="677276588" sldId="343"/>
        </pc:sldMkLst>
      </pc:sldChg>
      <pc:sldChg chg="modSp new mod">
        <pc:chgData name="Christof Schadt" userId="528cdb28-8a44-4d05-9a52-cc72ffce5e9f" providerId="ADAL" clId="{826B836D-BB93-4C05-B14E-E5B6EC8F27D5}" dt="2022-11-14T12:50:19.966" v="1345" actId="404"/>
        <pc:sldMkLst>
          <pc:docMk/>
          <pc:sldMk cId="1332286049" sldId="343"/>
        </pc:sldMkLst>
        <pc:spChg chg="mod">
          <ac:chgData name="Christof Schadt" userId="528cdb28-8a44-4d05-9a52-cc72ffce5e9f" providerId="ADAL" clId="{826B836D-BB93-4C05-B14E-E5B6EC8F27D5}" dt="2022-11-14T12:46:17.940" v="1272" actId="20577"/>
          <ac:spMkLst>
            <pc:docMk/>
            <pc:sldMk cId="1332286049" sldId="343"/>
            <ac:spMk id="2" creationId="{350F5463-2C9E-4E38-834D-9049482F25F3}"/>
          </ac:spMkLst>
        </pc:spChg>
        <pc:spChg chg="mod">
          <ac:chgData name="Christof Schadt" userId="528cdb28-8a44-4d05-9a52-cc72ffce5e9f" providerId="ADAL" clId="{826B836D-BB93-4C05-B14E-E5B6EC8F27D5}" dt="2022-11-14T12:50:19.966" v="1345" actId="404"/>
          <ac:spMkLst>
            <pc:docMk/>
            <pc:sldMk cId="1332286049" sldId="343"/>
            <ac:spMk id="3" creationId="{DCCBF1E8-DD5E-4B97-A417-D5B1F5710C29}"/>
          </ac:spMkLst>
        </pc:spChg>
      </pc:sldChg>
      <pc:sldChg chg="del">
        <pc:chgData name="Christof Schadt" userId="528cdb28-8a44-4d05-9a52-cc72ffce5e9f" providerId="ADAL" clId="{826B836D-BB93-4C05-B14E-E5B6EC8F27D5}" dt="2022-11-14T12:31:27.211" v="44" actId="47"/>
        <pc:sldMkLst>
          <pc:docMk/>
          <pc:sldMk cId="3065141421" sldId="344"/>
        </pc:sldMkLst>
      </pc:sldChg>
      <pc:sldChg chg="modSp new mod ord">
        <pc:chgData name="Christof Schadt" userId="528cdb28-8a44-4d05-9a52-cc72ffce5e9f" providerId="ADAL" clId="{826B836D-BB93-4C05-B14E-E5B6EC8F27D5}" dt="2022-11-16T19:19:21.076" v="1373" actId="20577"/>
        <pc:sldMkLst>
          <pc:docMk/>
          <pc:sldMk cId="4177883827" sldId="344"/>
        </pc:sldMkLst>
        <pc:spChg chg="mod">
          <ac:chgData name="Christof Schadt" userId="528cdb28-8a44-4d05-9a52-cc72ffce5e9f" providerId="ADAL" clId="{826B836D-BB93-4C05-B14E-E5B6EC8F27D5}" dt="2022-11-16T19:19:21.076" v="1373" actId="20577"/>
          <ac:spMkLst>
            <pc:docMk/>
            <pc:sldMk cId="4177883827" sldId="344"/>
            <ac:spMk id="3" creationId="{DE9FD105-8301-4D35-A493-347B665B269D}"/>
          </ac:spMkLst>
        </pc:spChg>
      </pc:sldChg>
      <pc:sldChg chg="del">
        <pc:chgData name="Christof Schadt" userId="528cdb28-8a44-4d05-9a52-cc72ffce5e9f" providerId="ADAL" clId="{826B836D-BB93-4C05-B14E-E5B6EC8F27D5}" dt="2022-11-14T12:31:27.211" v="44" actId="47"/>
        <pc:sldMkLst>
          <pc:docMk/>
          <pc:sldMk cId="3082558178" sldId="345"/>
        </pc:sldMkLst>
      </pc:sldChg>
      <pc:sldChg chg="modSp new mod">
        <pc:chgData name="Christof Schadt" userId="528cdb28-8a44-4d05-9a52-cc72ffce5e9f" providerId="ADAL" clId="{826B836D-BB93-4C05-B14E-E5B6EC8F27D5}" dt="2022-11-16T19:53:01.800" v="1530" actId="20577"/>
        <pc:sldMkLst>
          <pc:docMk/>
          <pc:sldMk cId="3960604648" sldId="345"/>
        </pc:sldMkLst>
        <pc:spChg chg="mod">
          <ac:chgData name="Christof Schadt" userId="528cdb28-8a44-4d05-9a52-cc72ffce5e9f" providerId="ADAL" clId="{826B836D-BB93-4C05-B14E-E5B6EC8F27D5}" dt="2022-11-16T19:53:01.800" v="1530" actId="20577"/>
          <ac:spMkLst>
            <pc:docMk/>
            <pc:sldMk cId="3960604648" sldId="345"/>
            <ac:spMk id="3" creationId="{B3D8390B-792A-4266-A4E5-71AC2C15ADCC}"/>
          </ac:spMkLst>
        </pc:spChg>
      </pc:sldChg>
      <pc:sldChg chg="modSp new mod">
        <pc:chgData name="Christof Schadt" userId="528cdb28-8a44-4d05-9a52-cc72ffce5e9f" providerId="ADAL" clId="{826B836D-BB93-4C05-B14E-E5B6EC8F27D5}" dt="2022-11-16T19:30:44.458" v="1454" actId="6549"/>
        <pc:sldMkLst>
          <pc:docMk/>
          <pc:sldMk cId="2262854480" sldId="346"/>
        </pc:sldMkLst>
        <pc:spChg chg="mod">
          <ac:chgData name="Christof Schadt" userId="528cdb28-8a44-4d05-9a52-cc72ffce5e9f" providerId="ADAL" clId="{826B836D-BB93-4C05-B14E-E5B6EC8F27D5}" dt="2022-11-16T19:30:44.458" v="1454" actId="6549"/>
          <ac:spMkLst>
            <pc:docMk/>
            <pc:sldMk cId="2262854480" sldId="346"/>
            <ac:spMk id="3" creationId="{6D0E440D-C312-4A44-9331-FBABCE5E171C}"/>
          </ac:spMkLst>
        </pc:spChg>
      </pc:sldChg>
      <pc:sldChg chg="del">
        <pc:chgData name="Christof Schadt" userId="528cdb28-8a44-4d05-9a52-cc72ffce5e9f" providerId="ADAL" clId="{826B836D-BB93-4C05-B14E-E5B6EC8F27D5}" dt="2022-11-14T12:31:27.211" v="44" actId="47"/>
        <pc:sldMkLst>
          <pc:docMk/>
          <pc:sldMk cId="4100937801" sldId="346"/>
        </pc:sldMkLst>
      </pc:sldChg>
      <pc:sldChg chg="del">
        <pc:chgData name="Christof Schadt" userId="528cdb28-8a44-4d05-9a52-cc72ffce5e9f" providerId="ADAL" clId="{826B836D-BB93-4C05-B14E-E5B6EC8F27D5}" dt="2022-11-14T12:31:27.211" v="44" actId="47"/>
        <pc:sldMkLst>
          <pc:docMk/>
          <pc:sldMk cId="3255714480" sldId="34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69E1801-D9BF-431B-80F0-F2DC37D0E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1FCB658-C90E-4D1D-A441-1C8EAD613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27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FCB658-C90E-4D1D-A441-1C8EAD6131B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35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 userDrawn="1"/>
        </p:nvSpPr>
        <p:spPr bwMode="auto">
          <a:xfrm>
            <a:off x="0" y="3175"/>
            <a:ext cx="9144000" cy="1428750"/>
          </a:xfrm>
          <a:prstGeom prst="rect">
            <a:avLst/>
          </a:prstGeom>
          <a:gradFill rotWithShape="1">
            <a:gsLst>
              <a:gs pos="0">
                <a:srgbClr val="389A67"/>
              </a:gs>
              <a:gs pos="100000">
                <a:srgbClr val="B6E4CC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431925"/>
            <a:ext cx="9144000" cy="152400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pic>
        <p:nvPicPr>
          <p:cNvPr id="6" name="Picture 9" descr="DICOM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317500"/>
            <a:ext cx="304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152400" y="49213"/>
            <a:ext cx="5181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de-DE" sz="2200" b="1">
                <a:solidFill>
                  <a:srgbClr val="FFFFFF"/>
                </a:solidFill>
                <a:latin typeface="arial"/>
              </a:rPr>
              <a:t>THE DICOM 2014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de-DE" sz="2200" b="1">
                <a:solidFill>
                  <a:srgbClr val="FFFFFF"/>
                </a:solidFill>
                <a:latin typeface="arial"/>
              </a:rPr>
              <a:t>INTERNATIONAL SEMINAR</a:t>
            </a:r>
            <a:br>
              <a:rPr lang="de-DE" sz="2200" b="1">
                <a:solidFill>
                  <a:srgbClr val="FFFFFF"/>
                </a:solidFill>
                <a:latin typeface="arial"/>
              </a:rPr>
            </a:br>
            <a:r>
              <a:rPr lang="de-DE" sz="2000" b="0">
                <a:solidFill>
                  <a:srgbClr val="FFFFFF"/>
                </a:solidFill>
                <a:latin typeface="arial"/>
              </a:rPr>
              <a:t>August 26		Chengdu, China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4815" y="1791325"/>
            <a:ext cx="6375230" cy="1196975"/>
          </a:xfrm>
        </p:spPr>
        <p:txBody>
          <a:bodyPr/>
          <a:lstStyle>
            <a:lvl1pPr algn="ctr">
              <a:defRPr sz="4000" b="1">
                <a:solidFill>
                  <a:srgbClr val="008080"/>
                </a:solidFill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61930" y="3390595"/>
            <a:ext cx="7066520" cy="2841969"/>
          </a:xfrm>
        </p:spPr>
        <p:txBody>
          <a:bodyPr/>
          <a:lstStyle>
            <a:lvl1pPr marL="0" indent="0" algn="l">
              <a:buFontTx/>
              <a:buNone/>
              <a:defRPr sz="2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285750" indent="-285750">
              <a:buFont typeface="Arial" pitchFamily="34" charset="0"/>
              <a:buChar char="•"/>
              <a:defRPr b="1">
                <a:solidFill>
                  <a:srgbClr val="008080"/>
                </a:solidFill>
              </a:defRPr>
            </a:lvl2pPr>
            <a:lvl3pPr marL="457200" indent="-166688">
              <a:defRPr sz="2800"/>
            </a:lvl3pPr>
            <a:lvl4pPr marL="741363" indent="-228600">
              <a:defRPr sz="2200"/>
            </a:lvl4pPr>
            <a:lvl5pPr marL="969963" indent="-234950" defTabSz="1025525">
              <a:buFont typeface="Arial" pitchFamily="34" charset="0"/>
              <a:buChar char="–"/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Solomon - Analysis objects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0696F-EECE-4C70-B5BC-2F2BE52D2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098362"/>
          </a:xfrm>
        </p:spPr>
        <p:txBody>
          <a:bodyPr anchor="b"/>
          <a:lstStyle>
            <a:lvl1pPr marL="0" indent="0" algn="ctr">
              <a:buNone/>
              <a:defRPr sz="32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Solomon - Analysis objects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A7FC1-DF09-41B3-9C9D-D01804B57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30363"/>
            <a:ext cx="4038600" cy="452596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2800" smtClean="0"/>
            </a:lvl1pPr>
            <a:lvl2pPr>
              <a:defRPr lang="en-US" sz="2400" b="1" smtClean="0">
                <a:solidFill>
                  <a:srgbClr val="008080"/>
                </a:solidFill>
              </a:defRPr>
            </a:lvl2pPr>
            <a:lvl3pPr>
              <a:defRPr lang="en-US" sz="2400" smtClean="0"/>
            </a:lvl3pPr>
            <a:lvl4pPr>
              <a:defRPr lang="en-US" sz="2000" smtClean="0"/>
            </a:lvl4pPr>
            <a:lvl5pPr>
              <a:defRPr lang="en-US" sz="200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285750" lvl="1">
              <a:buFont typeface="Arial" pitchFamily="34" charset="0"/>
              <a:buChar char="•"/>
            </a:pPr>
            <a:r>
              <a:rPr lang="en-US"/>
              <a:t>Second level</a:t>
            </a:r>
          </a:p>
          <a:p>
            <a:pPr marL="457200" lvl="2" indent="-166688"/>
            <a:r>
              <a:rPr lang="en-US"/>
              <a:t>Third level</a:t>
            </a:r>
          </a:p>
          <a:p>
            <a:pPr marL="741363" lvl="3"/>
            <a:r>
              <a:rPr lang="en-US"/>
              <a:t>Fourth level</a:t>
            </a:r>
          </a:p>
          <a:p>
            <a:pPr marL="969963" lvl="4" indent="-234950" defTabSz="1025525">
              <a:buFont typeface="Arial" pitchFamily="34" charset="0"/>
              <a:buChar char="–"/>
            </a:pPr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30363"/>
            <a:ext cx="4038600" cy="452596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2800" smtClean="0"/>
            </a:lvl1pPr>
            <a:lvl2pPr>
              <a:defRPr lang="en-US" sz="2400" b="1" smtClean="0">
                <a:solidFill>
                  <a:srgbClr val="008080"/>
                </a:solidFill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285750" lvl="1">
              <a:buFont typeface="Arial" pitchFamily="34" charset="0"/>
              <a:buChar char="•"/>
            </a:pPr>
            <a:r>
              <a:rPr lang="en-US"/>
              <a:t>Second level</a:t>
            </a:r>
          </a:p>
          <a:p>
            <a:pPr marL="457200" lvl="2" indent="-166688"/>
            <a:r>
              <a:rPr lang="en-US"/>
              <a:t>Third level</a:t>
            </a:r>
          </a:p>
          <a:p>
            <a:pPr marL="741363" lvl="3"/>
            <a:r>
              <a:rPr lang="en-US"/>
              <a:t>Fourth level</a:t>
            </a:r>
          </a:p>
          <a:p>
            <a:pPr marL="969963" lvl="4" indent="-234950" defTabSz="1025525">
              <a:buFont typeface="Arial" pitchFamily="34" charset="0"/>
              <a:buChar char="–"/>
            </a:pPr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Solomon - Analysis objects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D4905-E78C-4D1D-8AE7-E9E8FE9A1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450" y="126169"/>
            <a:ext cx="6067990" cy="101952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2400" smtClean="0"/>
            </a:lvl1pPr>
            <a:lvl2pPr>
              <a:defRPr lang="en-US" sz="2000" b="1" smtClean="0">
                <a:solidFill>
                  <a:srgbClr val="008080"/>
                </a:solidFill>
              </a:defRPr>
            </a:lvl2pPr>
            <a:lvl3pPr>
              <a:defRPr lang="en-US" sz="20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285750" lvl="1">
              <a:buFont typeface="Arial" pitchFamily="34" charset="0"/>
              <a:buChar char="•"/>
            </a:pPr>
            <a:r>
              <a:rPr lang="en-US"/>
              <a:t>Second level</a:t>
            </a:r>
          </a:p>
          <a:p>
            <a:pPr marL="457200" lvl="2" indent="-166688"/>
            <a:r>
              <a:rPr lang="en-US"/>
              <a:t>Third level</a:t>
            </a:r>
          </a:p>
          <a:p>
            <a:pPr marL="741363" lvl="3"/>
            <a:r>
              <a:rPr lang="en-US"/>
              <a:t>Fourth level</a:t>
            </a:r>
          </a:p>
          <a:p>
            <a:pPr marL="969963" lvl="4" indent="-234950" defTabSz="1025525">
              <a:buFont typeface="Arial" pitchFamily="34" charset="0"/>
              <a:buChar char="–"/>
            </a:pPr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2400" smtClean="0"/>
            </a:lvl1pPr>
            <a:lvl2pPr>
              <a:defRPr lang="en-US" sz="2000" b="1" smtClean="0">
                <a:solidFill>
                  <a:srgbClr val="008080"/>
                </a:solidFill>
              </a:defRPr>
            </a:lvl2pPr>
            <a:lvl3pPr>
              <a:defRPr lang="en-US" sz="20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285750" lvl="1">
              <a:buFont typeface="Arial" pitchFamily="34" charset="0"/>
              <a:buChar char="•"/>
            </a:pPr>
            <a:r>
              <a:rPr lang="en-US"/>
              <a:t>Second level</a:t>
            </a:r>
          </a:p>
          <a:p>
            <a:pPr marL="457200" lvl="2" indent="-166688"/>
            <a:r>
              <a:rPr lang="en-US"/>
              <a:t>Third level</a:t>
            </a:r>
          </a:p>
          <a:p>
            <a:pPr marL="741363" lvl="3"/>
            <a:r>
              <a:rPr lang="en-US"/>
              <a:t>Fourth level</a:t>
            </a:r>
          </a:p>
          <a:p>
            <a:pPr marL="969963" lvl="4" indent="-234950" defTabSz="1025525">
              <a:buFont typeface="Arial" pitchFamily="34" charset="0"/>
              <a:buChar char="–"/>
            </a:pPr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Solomon - Analysis objects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1B232-492A-44B4-AA67-40BAC5F69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Solomon - Analysis objects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EFD43-1B13-4072-BB52-17C0449C8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1201738"/>
            <a:ext cx="9144000" cy="152400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0" y="-17463"/>
            <a:ext cx="9144000" cy="1219201"/>
          </a:xfrm>
          <a:prstGeom prst="rect">
            <a:avLst/>
          </a:prstGeom>
          <a:gradFill rotWithShape="1">
            <a:gsLst>
              <a:gs pos="0">
                <a:srgbClr val="389A67"/>
              </a:gs>
              <a:gs pos="100000">
                <a:srgbClr val="B6E4CC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5575" y="125413"/>
            <a:ext cx="6169025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303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285750" lvl="1">
              <a:buFont typeface="Arial" pitchFamily="34" charset="0"/>
              <a:buChar char="•"/>
            </a:pPr>
            <a:r>
              <a:rPr lang="en-US"/>
              <a:t>Second level</a:t>
            </a:r>
          </a:p>
          <a:p>
            <a:pPr marL="457200" lvl="2" indent="-166688"/>
            <a:r>
              <a:rPr lang="en-US"/>
              <a:t>Third level</a:t>
            </a:r>
          </a:p>
          <a:p>
            <a:pPr marL="741363" lvl="3"/>
            <a:r>
              <a:rPr lang="en-US"/>
              <a:t>Fourth level</a:t>
            </a:r>
          </a:p>
          <a:p>
            <a:pPr marL="969963" lvl="4" indent="-234950" defTabSz="1025525">
              <a:buFont typeface="Arial" pitchFamily="34" charset="0"/>
              <a:buChar char="–"/>
            </a:pPr>
            <a:r>
              <a:rPr lang="en-US"/>
              <a:t>Fifth level</a:t>
            </a:r>
          </a:p>
        </p:txBody>
      </p:sp>
      <p:pic>
        <p:nvPicPr>
          <p:cNvPr id="1030" name="Picture 9" descr="DICOM LOGO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77000" y="317500"/>
            <a:ext cx="228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5250" y="6539805"/>
            <a:ext cx="3401410" cy="307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0280" y="6539805"/>
            <a:ext cx="4584700" cy="307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r>
              <a:rPr lang="en-US"/>
              <a:t>Solomon - Analysis objects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66120" y="6539805"/>
            <a:ext cx="536316" cy="307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74390077-D56E-4159-82B3-BE7C08A38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en-US" sz="3200" b="1" dirty="0" smtClean="0">
          <a:solidFill>
            <a:srgbClr val="0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en-US" sz="2800" b="1" dirty="0" smtClean="0">
          <a:solidFill>
            <a:srgbClr val="00808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en-US" sz="2800" dirty="0" smtClean="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en-US" sz="2200" dirty="0" smtClean="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en-US" sz="2200" dirty="0" smtClean="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sz="2800"/>
          </a:p>
          <a:p>
            <a:pPr eaLnBrk="1" hangingPunct="1"/>
            <a:endParaRPr lang="en-US" sz="2800"/>
          </a:p>
          <a:p>
            <a:pPr eaLnBrk="1" hangingPunct="1"/>
            <a:endParaRPr lang="en-US" sz="280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731500" y="1662370"/>
            <a:ext cx="7488975" cy="337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endParaRPr lang="en-US" b="1" kern="0" dirty="0">
              <a:solidFill>
                <a:srgbClr val="008080"/>
              </a:solidFill>
            </a:endParaRPr>
          </a:p>
          <a:p>
            <a:pPr algn="ctr"/>
            <a:r>
              <a:rPr lang="en-US" b="1" kern="0" dirty="0">
                <a:solidFill>
                  <a:srgbClr val="008080"/>
                </a:solidFill>
              </a:rPr>
              <a:t>Supplement 238</a:t>
            </a:r>
          </a:p>
          <a:p>
            <a:pPr algn="ctr"/>
            <a:r>
              <a:rPr lang="en-US" b="1" kern="0" dirty="0">
                <a:solidFill>
                  <a:srgbClr val="008080"/>
                </a:solidFill>
              </a:rPr>
              <a:t>Assertion Collection</a:t>
            </a:r>
            <a:br>
              <a:rPr lang="en-US" b="1" kern="0" dirty="0">
                <a:solidFill>
                  <a:srgbClr val="008080"/>
                </a:solidFill>
              </a:rPr>
            </a:br>
            <a:br>
              <a:rPr lang="en-US" sz="1000" b="1" kern="0" dirty="0">
                <a:solidFill>
                  <a:srgbClr val="008080"/>
                </a:solidFill>
              </a:rPr>
            </a:br>
            <a:endParaRPr lang="en-US" b="1" kern="0" dirty="0">
              <a:solidFill>
                <a:srgbClr val="008080"/>
              </a:solidFill>
            </a:endParaRPr>
          </a:p>
        </p:txBody>
      </p:sp>
      <p:sp>
        <p:nvSpPr>
          <p:cNvPr id="8" name="Subtitle 4"/>
          <p:cNvSpPr txBox="1">
            <a:spLocks/>
          </p:cNvSpPr>
          <p:nvPr/>
        </p:nvSpPr>
        <p:spPr bwMode="auto">
          <a:xfrm>
            <a:off x="961929" y="4926795"/>
            <a:ext cx="7719406" cy="1113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lang="en-US" sz="3200" b="1">
                <a:solidFill>
                  <a:srgbClr val="008080"/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800" b="1">
                <a:solidFill>
                  <a:srgbClr val="008080"/>
                </a:solidFill>
                <a:latin typeface="+mn-lt"/>
              </a:defRPr>
            </a:lvl2pPr>
            <a:lvl3pPr marL="45720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lang="en-US" sz="2800">
                <a:solidFill>
                  <a:schemeClr val="tx1"/>
                </a:solidFill>
                <a:latin typeface="+mn-lt"/>
              </a:defRPr>
            </a:lvl3pPr>
            <a:lvl4pPr marL="741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lang="en-US" sz="2200">
                <a:solidFill>
                  <a:schemeClr val="tx1"/>
                </a:solidFill>
                <a:latin typeface="+mn-lt"/>
              </a:defRPr>
            </a:lvl4pPr>
            <a:lvl5pPr marL="969963" indent="-234950" algn="l" defTabSz="1025525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lang="en-US" sz="22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indent="-20638" algn="ctr" eaLnBrk="1" hangingPunct="1">
              <a:spcBef>
                <a:spcPts val="1200"/>
              </a:spcBef>
              <a:tabLst>
                <a:tab pos="2954338" algn="l"/>
              </a:tabLst>
            </a:pPr>
            <a:r>
              <a:rPr lang="en-US" sz="2400" kern="0">
                <a:solidFill>
                  <a:srgbClr val="000000"/>
                </a:solidFill>
              </a:rPr>
              <a:t>DICOM Working Group 07 </a:t>
            </a:r>
          </a:p>
          <a:p>
            <a:pPr indent="-20638" algn="ctr" eaLnBrk="1" hangingPunct="1">
              <a:spcBef>
                <a:spcPts val="1200"/>
              </a:spcBef>
              <a:tabLst>
                <a:tab pos="2954338" algn="l"/>
              </a:tabLst>
            </a:pPr>
            <a:r>
              <a:rPr lang="en-US" sz="2400" kern="0">
                <a:solidFill>
                  <a:srgbClr val="000000"/>
                </a:solidFill>
              </a:rPr>
              <a:t>Radiotherapy</a:t>
            </a:r>
          </a:p>
          <a:p>
            <a:pPr marL="20638" indent="-20638" eaLnBrk="1" hangingPunct="1">
              <a:tabLst>
                <a:tab pos="2954338" algn="l"/>
              </a:tabLst>
            </a:pPr>
            <a:r>
              <a:rPr lang="en-US" sz="1600" kern="0">
                <a:solidFill>
                  <a:srgbClr val="000000"/>
                </a:solidFill>
              </a:rPr>
              <a:t> </a:t>
            </a:r>
          </a:p>
          <a:p>
            <a:pPr marL="20638" indent="-20638" eaLnBrk="1" hangingPunct="1">
              <a:tabLst>
                <a:tab pos="2954338" algn="l"/>
              </a:tabLst>
            </a:pPr>
            <a:endParaRPr lang="en-US" sz="1600" kern="0">
              <a:solidFill>
                <a:srgbClr val="000000"/>
              </a:solidFill>
            </a:endParaRPr>
          </a:p>
          <a:p>
            <a:pPr marL="20638" indent="-20638" eaLnBrk="1" hangingPunct="1">
              <a:tabLst>
                <a:tab pos="2954338" algn="l"/>
              </a:tabLst>
            </a:pPr>
            <a:r>
              <a:rPr lang="en-US" sz="1200" kern="0">
                <a:solidFill>
                  <a:srgbClr val="000000"/>
                </a:solidFill>
              </a:rPr>
              <a:t>                                  </a:t>
            </a:r>
            <a:endParaRPr lang="en-US" sz="1200" kern="0">
              <a:solidFill>
                <a:srgbClr val="FF0000"/>
              </a:solidFill>
            </a:endParaRPr>
          </a:p>
          <a:p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660299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C3B10-59AB-4246-BA99-2B3DC0B37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FD105-8301-4D35-A493-347B665B2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Motivation</a:t>
            </a:r>
          </a:p>
          <a:p>
            <a:endParaRPr lang="en-US" sz="2000" b="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en-US" sz="2000" b="0" dirty="0">
                <a:solidFill>
                  <a:srgbClr val="000000"/>
                </a:solidFill>
                <a:latin typeface="Segoe UI" panose="020B0502040204020203" pitchFamily="34" charset="0"/>
              </a:rPr>
              <a:t>With an increasing number of DICOM Instances from different modalities for a single patient visit and related assertions for them, such as approval, the need to collect these assertions outside the actual Instances arises. </a:t>
            </a:r>
          </a:p>
          <a:p>
            <a:r>
              <a:rPr lang="en-US" sz="2000" b="0" dirty="0">
                <a:solidFill>
                  <a:srgbClr val="000000"/>
                </a:solidFill>
                <a:latin typeface="Segoe UI" panose="020B0502040204020203" pitchFamily="34" charset="0"/>
              </a:rPr>
              <a:t>The Assertion Collection IOD addresses these issues, along with providing contextual information for the assertion and identification information for the referenced Instances.</a:t>
            </a:r>
            <a:endParaRPr lang="de-DE" sz="2000" b="0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AC53B3-1EC8-4BC9-A1DD-B1EE4FF9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0696F-EECE-4C70-B5BC-2F2BE52D202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883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C3B10-59AB-4246-BA99-2B3DC0B37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FD105-8301-4D35-A493-347B665B2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Scope</a:t>
            </a:r>
            <a:endParaRPr lang="de-DE" dirty="0"/>
          </a:p>
          <a:p>
            <a:endParaRPr lang="en-US" sz="2000" b="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00000"/>
                </a:solidFill>
                <a:latin typeface="Segoe UI" panose="020B0502040204020203" pitchFamily="34" charset="0"/>
              </a:rPr>
              <a:t>Collect assertions for DICOM Instances during a clinical procedure or workflow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00000"/>
                </a:solidFill>
                <a:latin typeface="Segoe UI" panose="020B0502040204020203" pitchFamily="34" charset="0"/>
              </a:rPr>
              <a:t>Provide meta information who made which assertion and when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00000"/>
                </a:solidFill>
                <a:latin typeface="Segoe UI" panose="020B0502040204020203" pitchFamily="34" charset="0"/>
              </a:rPr>
              <a:t>Provide contextual information, so that the Assertion Collection Instance is self-contained and does not require further evaluation of referenced Instances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AC53B3-1EC8-4BC9-A1DD-B1EE4FF9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0696F-EECE-4C70-B5BC-2F2BE52D202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34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4B45C-A888-44CC-9C41-9A090C30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E440D-C312-4A44-9331-FBABCE5E1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Real-World </a:t>
            </a:r>
            <a:r>
              <a:rPr lang="de-DE" dirty="0" err="1"/>
              <a:t>Process</a:t>
            </a:r>
            <a:endParaRPr lang="de-DE" dirty="0"/>
          </a:p>
          <a:p>
            <a:endParaRPr lang="de-DE" dirty="0"/>
          </a:p>
          <a:p>
            <a:r>
              <a:rPr lang="en-US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The Assertion Collection allows to combine Instances or groups of Instances (Studies or Series) in so-called Reference Collections.</a:t>
            </a:r>
          </a:p>
          <a:p>
            <a:r>
              <a:rPr lang="en-US" sz="2000" b="0" dirty="0">
                <a:solidFill>
                  <a:srgbClr val="000000"/>
                </a:solidFill>
                <a:latin typeface="Segoe UI" panose="020B0502040204020203" pitchFamily="34" charset="0"/>
              </a:rPr>
              <a:t>It is then possible to record real-world decisions (e.g. added to/removed from Reference Collection, unreviewed/reviewed, approved/unapproved/rejected, …) for these Reference Collections.</a:t>
            </a:r>
            <a:endParaRPr lang="en-US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r>
              <a:rPr lang="en-US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Keeping this record separate to the Instances, Series and Studies makes it possible to avoid duplicating images and collection of images to change assertion information for the images.</a:t>
            </a:r>
            <a:endParaRPr lang="de-DE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9217F1-9CED-41A2-BC5C-63457C17B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0696F-EECE-4C70-B5BC-2F2BE52D202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54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C2E-0580-4748-AC41-5E3E272F9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Trace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Assertions</a:t>
            </a:r>
            <a:endParaRPr lang="de-D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7D4017-C399-4C22-8687-ADAA4E1B2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0696F-EECE-4C70-B5BC-2F2BE52D202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6A6D89-C1D2-4904-84ED-04CF00435CE3}"/>
              </a:ext>
            </a:extLst>
          </p:cNvPr>
          <p:cNvSpPr/>
          <p:nvPr/>
        </p:nvSpPr>
        <p:spPr>
          <a:xfrm>
            <a:off x="3123682" y="5152136"/>
            <a:ext cx="1649984" cy="97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/>
              <a:t>Registration 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9009D3-955B-449B-8112-1A991415DEA3}"/>
              </a:ext>
            </a:extLst>
          </p:cNvPr>
          <p:cNvSpPr/>
          <p:nvPr/>
        </p:nvSpPr>
        <p:spPr>
          <a:xfrm>
            <a:off x="386080" y="5161788"/>
            <a:ext cx="1024128" cy="97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/>
              <a:t>CT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229FD1-609D-461F-AFFB-77787059BDFE}"/>
              </a:ext>
            </a:extLst>
          </p:cNvPr>
          <p:cNvSpPr/>
          <p:nvPr/>
        </p:nvSpPr>
        <p:spPr>
          <a:xfrm>
            <a:off x="1734266" y="5161788"/>
            <a:ext cx="1024128" cy="97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/>
              <a:t>MR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45571A-3CBB-408E-9870-A405CBDE23A1}"/>
              </a:ext>
            </a:extLst>
          </p:cNvPr>
          <p:cNvSpPr/>
          <p:nvPr/>
        </p:nvSpPr>
        <p:spPr>
          <a:xfrm>
            <a:off x="394208" y="3429000"/>
            <a:ext cx="8355584" cy="1441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dirty="0"/>
              <a:t>Assertion Collection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C84BB0-930B-46E4-AF21-09A39F03AA4C}"/>
              </a:ext>
            </a:extLst>
          </p:cNvPr>
          <p:cNvSpPr txBox="1"/>
          <p:nvPr/>
        </p:nvSpPr>
        <p:spPr>
          <a:xfrm>
            <a:off x="556768" y="3839714"/>
            <a:ext cx="7961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CT Series: </a:t>
            </a:r>
            <a:r>
              <a:rPr lang="de-DE" dirty="0" err="1"/>
              <a:t>Added</a:t>
            </a:r>
            <a:r>
              <a:rPr lang="de-DE" dirty="0"/>
              <a:t>; Dr. Stein, Frank. N. (Resident); Nov 14,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MR Series: </a:t>
            </a:r>
            <a:r>
              <a:rPr lang="de-DE" dirty="0" err="1"/>
              <a:t>Added</a:t>
            </a:r>
            <a:r>
              <a:rPr lang="de-DE" dirty="0"/>
              <a:t>; Dr. Stein, Frank. N. (Resident); Nov 14,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Registration A: </a:t>
            </a:r>
            <a:r>
              <a:rPr lang="de-DE" dirty="0" err="1"/>
              <a:t>Added</a:t>
            </a:r>
            <a:r>
              <a:rPr lang="de-DE" dirty="0"/>
              <a:t>; Dr. Stein, Frank. N. (Resident); Nov 14, 2022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9AF7AA-DD4B-4E52-AA13-F4C9D551C771}"/>
              </a:ext>
            </a:extLst>
          </p:cNvPr>
          <p:cNvSpPr txBox="1"/>
          <p:nvPr/>
        </p:nvSpPr>
        <p:spPr>
          <a:xfrm>
            <a:off x="459179" y="1555668"/>
            <a:ext cx="82906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A CT and an MR Series are acquired and Dr. Frank N. Stein adds them to an Assertion Collection Instance. In addition, Dr. Stein co-registers the image data sets and also adds a Registration Instance.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629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C2E-0580-4748-AC41-5E3E272F9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Trace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Assertions</a:t>
            </a:r>
            <a:endParaRPr lang="de-D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7D4017-C399-4C22-8687-ADAA4E1B2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0696F-EECE-4C70-B5BC-2F2BE52D202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6A6D89-C1D2-4904-84ED-04CF00435CE3}"/>
              </a:ext>
            </a:extLst>
          </p:cNvPr>
          <p:cNvSpPr/>
          <p:nvPr/>
        </p:nvSpPr>
        <p:spPr>
          <a:xfrm>
            <a:off x="3011709" y="5161788"/>
            <a:ext cx="1649984" cy="97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/>
              <a:t>Registration 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9009D3-955B-449B-8112-1A991415DEA3}"/>
              </a:ext>
            </a:extLst>
          </p:cNvPr>
          <p:cNvSpPr/>
          <p:nvPr/>
        </p:nvSpPr>
        <p:spPr>
          <a:xfrm>
            <a:off x="386080" y="5161788"/>
            <a:ext cx="1024128" cy="97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/>
              <a:t>CT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229FD1-609D-461F-AFFB-77787059BDFE}"/>
              </a:ext>
            </a:extLst>
          </p:cNvPr>
          <p:cNvSpPr/>
          <p:nvPr/>
        </p:nvSpPr>
        <p:spPr>
          <a:xfrm>
            <a:off x="1734266" y="5161788"/>
            <a:ext cx="1024128" cy="97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/>
              <a:t>MR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45571A-3CBB-408E-9870-A405CBDE23A1}"/>
              </a:ext>
            </a:extLst>
          </p:cNvPr>
          <p:cNvSpPr/>
          <p:nvPr/>
        </p:nvSpPr>
        <p:spPr>
          <a:xfrm>
            <a:off x="394208" y="3095501"/>
            <a:ext cx="8355584" cy="18723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dirty="0"/>
              <a:t>Assertion Collection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C84BB0-930B-46E4-AF21-09A39F03AA4C}"/>
              </a:ext>
            </a:extLst>
          </p:cNvPr>
          <p:cNvSpPr txBox="1"/>
          <p:nvPr/>
        </p:nvSpPr>
        <p:spPr>
          <a:xfrm>
            <a:off x="552809" y="3429000"/>
            <a:ext cx="7961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CT Series: </a:t>
            </a:r>
            <a:r>
              <a:rPr lang="de-DE" dirty="0" err="1"/>
              <a:t>Approved</a:t>
            </a:r>
            <a:r>
              <a:rPr lang="de-DE" dirty="0"/>
              <a:t>; Dr. </a:t>
            </a:r>
            <a:r>
              <a:rPr lang="de-DE" dirty="0" err="1"/>
              <a:t>Acula</a:t>
            </a:r>
            <a:r>
              <a:rPr lang="de-DE" dirty="0"/>
              <a:t> (</a:t>
            </a:r>
            <a:r>
              <a:rPr lang="de-DE" dirty="0" err="1"/>
              <a:t>Attending</a:t>
            </a:r>
            <a:r>
              <a:rPr lang="de-DE" dirty="0"/>
              <a:t>); Nov 15,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MR Series: </a:t>
            </a:r>
            <a:r>
              <a:rPr lang="de-DE" dirty="0" err="1"/>
              <a:t>Approved</a:t>
            </a:r>
            <a:r>
              <a:rPr lang="de-DE" dirty="0"/>
              <a:t>; Dr. </a:t>
            </a:r>
            <a:r>
              <a:rPr lang="de-DE" dirty="0" err="1"/>
              <a:t>Acula</a:t>
            </a:r>
            <a:r>
              <a:rPr lang="de-DE" dirty="0"/>
              <a:t> (</a:t>
            </a:r>
            <a:r>
              <a:rPr lang="de-DE" dirty="0" err="1"/>
              <a:t>Attending</a:t>
            </a:r>
            <a:r>
              <a:rPr lang="de-DE" dirty="0"/>
              <a:t>); Nov 15,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Registration A: </a:t>
            </a:r>
            <a:r>
              <a:rPr lang="de-DE" dirty="0" err="1"/>
              <a:t>Removed</a:t>
            </a:r>
            <a:r>
              <a:rPr lang="de-DE" dirty="0"/>
              <a:t>; Dr. </a:t>
            </a:r>
            <a:r>
              <a:rPr lang="de-DE" dirty="0" err="1"/>
              <a:t>Acula</a:t>
            </a:r>
            <a:r>
              <a:rPr lang="de-DE" dirty="0"/>
              <a:t> (</a:t>
            </a:r>
            <a:r>
              <a:rPr lang="de-DE" dirty="0" err="1"/>
              <a:t>Attending</a:t>
            </a:r>
            <a:r>
              <a:rPr lang="de-DE" dirty="0"/>
              <a:t>); Nov 15,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Registration B: </a:t>
            </a:r>
            <a:r>
              <a:rPr lang="de-DE" dirty="0" err="1"/>
              <a:t>Added</a:t>
            </a:r>
            <a:r>
              <a:rPr lang="de-DE" dirty="0"/>
              <a:t>, </a:t>
            </a:r>
            <a:r>
              <a:rPr lang="de-DE" dirty="0" err="1"/>
              <a:t>Approved</a:t>
            </a:r>
            <a:r>
              <a:rPr lang="de-DE" dirty="0"/>
              <a:t>; Dr. </a:t>
            </a:r>
            <a:r>
              <a:rPr lang="de-DE" dirty="0" err="1"/>
              <a:t>Acula</a:t>
            </a:r>
            <a:r>
              <a:rPr lang="de-DE" dirty="0"/>
              <a:t> (</a:t>
            </a:r>
            <a:r>
              <a:rPr lang="de-DE" dirty="0" err="1"/>
              <a:t>Attending</a:t>
            </a:r>
            <a:r>
              <a:rPr lang="de-DE" dirty="0"/>
              <a:t>); Nov 15,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Predecessor</a:t>
            </a:r>
            <a:r>
              <a:rPr lang="de-DE" dirty="0"/>
              <a:t>: Assertion Collection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9AF7AA-DD4B-4E52-AA13-F4C9D551C771}"/>
              </a:ext>
            </a:extLst>
          </p:cNvPr>
          <p:cNvSpPr txBox="1"/>
          <p:nvPr/>
        </p:nvSpPr>
        <p:spPr>
          <a:xfrm>
            <a:off x="459179" y="1555668"/>
            <a:ext cx="82906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The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next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day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,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the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image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Series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are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approved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for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further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use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by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Dr.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Acula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, but he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is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not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satisfied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with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performed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registration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and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rejects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the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Registration Instance. Dr.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Acula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co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-registers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the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image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data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sets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again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, and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adds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and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approves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the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new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Registration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by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creating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a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new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Assertion Collection Instance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the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references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the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Instance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of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the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prior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day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D2ACE1-14B2-2614-F1E8-C1051228DC39}"/>
              </a:ext>
            </a:extLst>
          </p:cNvPr>
          <p:cNvSpPr/>
          <p:nvPr/>
        </p:nvSpPr>
        <p:spPr>
          <a:xfrm>
            <a:off x="4960902" y="5161788"/>
            <a:ext cx="1649984" cy="97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/>
              <a:t>Registration B</a:t>
            </a:r>
          </a:p>
        </p:txBody>
      </p:sp>
      <p:sp>
        <p:nvSpPr>
          <p:cNvPr id="7" name="&quot;Not Allowed&quot; Symbol 6">
            <a:extLst>
              <a:ext uri="{FF2B5EF4-FFF2-40B4-BE49-F238E27FC236}">
                <a16:creationId xmlns:a16="http://schemas.microsoft.com/office/drawing/2014/main" id="{1ED229BC-B936-2100-158E-904B3217192A}"/>
              </a:ext>
            </a:extLst>
          </p:cNvPr>
          <p:cNvSpPr/>
          <p:nvPr/>
        </p:nvSpPr>
        <p:spPr>
          <a:xfrm>
            <a:off x="3420094" y="5304312"/>
            <a:ext cx="823355" cy="76002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416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C2E-0580-4748-AC41-5E3E272F9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Trace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Assertions</a:t>
            </a:r>
            <a:endParaRPr lang="de-D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7D4017-C399-4C22-8687-ADAA4E1B2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0696F-EECE-4C70-B5BC-2F2BE52D202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6A6D89-C1D2-4904-84ED-04CF00435CE3}"/>
              </a:ext>
            </a:extLst>
          </p:cNvPr>
          <p:cNvSpPr/>
          <p:nvPr/>
        </p:nvSpPr>
        <p:spPr>
          <a:xfrm>
            <a:off x="3011709" y="5161788"/>
            <a:ext cx="1649984" cy="97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/>
              <a:t>Registration 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9009D3-955B-449B-8112-1A991415DEA3}"/>
              </a:ext>
            </a:extLst>
          </p:cNvPr>
          <p:cNvSpPr/>
          <p:nvPr/>
        </p:nvSpPr>
        <p:spPr>
          <a:xfrm>
            <a:off x="386080" y="5161788"/>
            <a:ext cx="1024128" cy="97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/>
              <a:t>CT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229FD1-609D-461F-AFFB-77787059BDFE}"/>
              </a:ext>
            </a:extLst>
          </p:cNvPr>
          <p:cNvSpPr/>
          <p:nvPr/>
        </p:nvSpPr>
        <p:spPr>
          <a:xfrm>
            <a:off x="1734266" y="5161788"/>
            <a:ext cx="1024128" cy="97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/>
              <a:t>MR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45571A-3CBB-408E-9870-A405CBDE23A1}"/>
              </a:ext>
            </a:extLst>
          </p:cNvPr>
          <p:cNvSpPr/>
          <p:nvPr/>
        </p:nvSpPr>
        <p:spPr>
          <a:xfrm>
            <a:off x="394208" y="2632365"/>
            <a:ext cx="8355584" cy="2335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dirty="0"/>
              <a:t>Assertion Collection 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C84BB0-930B-46E4-AF21-09A39F03AA4C}"/>
              </a:ext>
            </a:extLst>
          </p:cNvPr>
          <p:cNvSpPr txBox="1"/>
          <p:nvPr/>
        </p:nvSpPr>
        <p:spPr>
          <a:xfrm>
            <a:off x="517183" y="3028883"/>
            <a:ext cx="7961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CT Series: </a:t>
            </a:r>
            <a:r>
              <a:rPr lang="de-DE" dirty="0" err="1"/>
              <a:t>Approved</a:t>
            </a:r>
            <a:r>
              <a:rPr lang="de-DE" dirty="0"/>
              <a:t>; Dr. </a:t>
            </a:r>
            <a:r>
              <a:rPr lang="de-DE" dirty="0" err="1"/>
              <a:t>Acula</a:t>
            </a:r>
            <a:r>
              <a:rPr lang="de-DE" dirty="0"/>
              <a:t> (</a:t>
            </a:r>
            <a:r>
              <a:rPr lang="de-DE" dirty="0" err="1"/>
              <a:t>Attending</a:t>
            </a:r>
            <a:r>
              <a:rPr lang="de-DE" dirty="0"/>
              <a:t>); Nov 15,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MR Series: </a:t>
            </a:r>
            <a:r>
              <a:rPr lang="de-DE" dirty="0" err="1"/>
              <a:t>Approved</a:t>
            </a:r>
            <a:r>
              <a:rPr lang="de-DE" dirty="0"/>
              <a:t>; Dr. </a:t>
            </a:r>
            <a:r>
              <a:rPr lang="de-DE" dirty="0" err="1"/>
              <a:t>Acula</a:t>
            </a:r>
            <a:r>
              <a:rPr lang="de-DE" dirty="0"/>
              <a:t> (</a:t>
            </a:r>
            <a:r>
              <a:rPr lang="de-DE" dirty="0" err="1"/>
              <a:t>Attending</a:t>
            </a:r>
            <a:r>
              <a:rPr lang="de-DE" dirty="0"/>
              <a:t>); Nov 15,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Registration B: </a:t>
            </a:r>
            <a:r>
              <a:rPr lang="de-DE" dirty="0" err="1"/>
              <a:t>Added</a:t>
            </a:r>
            <a:r>
              <a:rPr lang="de-DE" dirty="0"/>
              <a:t>, </a:t>
            </a:r>
            <a:r>
              <a:rPr lang="de-DE" dirty="0" err="1"/>
              <a:t>Approved</a:t>
            </a:r>
            <a:r>
              <a:rPr lang="de-DE" dirty="0"/>
              <a:t>; Dr. </a:t>
            </a:r>
            <a:r>
              <a:rPr lang="de-DE" dirty="0" err="1"/>
              <a:t>Acula</a:t>
            </a:r>
            <a:r>
              <a:rPr lang="de-DE" dirty="0"/>
              <a:t> (</a:t>
            </a:r>
            <a:r>
              <a:rPr lang="de-DE" dirty="0" err="1"/>
              <a:t>Attending</a:t>
            </a:r>
            <a:r>
              <a:rPr lang="de-DE" dirty="0"/>
              <a:t>); Nov 15,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Segmentation: </a:t>
            </a:r>
            <a:r>
              <a:rPr lang="de-DE" dirty="0" err="1"/>
              <a:t>Added</a:t>
            </a:r>
            <a:r>
              <a:rPr lang="de-DE" dirty="0"/>
              <a:t>, ACME </a:t>
            </a:r>
            <a:r>
              <a:rPr lang="de-DE" dirty="0" err="1"/>
              <a:t>Segmenter</a:t>
            </a:r>
            <a:r>
              <a:rPr lang="de-DE" dirty="0"/>
              <a:t> Software; Nov 16,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Predecessor</a:t>
            </a:r>
            <a:r>
              <a:rPr lang="de-DE" dirty="0"/>
              <a:t>: Assertion Collection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9AF7AA-DD4B-4E52-AA13-F4C9D551C771}"/>
              </a:ext>
            </a:extLst>
          </p:cNvPr>
          <p:cNvSpPr txBox="1"/>
          <p:nvPr/>
        </p:nvSpPr>
        <p:spPr>
          <a:xfrm>
            <a:off x="459179" y="1555668"/>
            <a:ext cx="82906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Based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on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this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result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,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the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ACME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Segmenter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Software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automatically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creates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Segmentation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Instances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and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adds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them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to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a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new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Assertion Collection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along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with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the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existing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Reference Collections.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D2ACE1-14B2-2614-F1E8-C1051228DC39}"/>
              </a:ext>
            </a:extLst>
          </p:cNvPr>
          <p:cNvSpPr/>
          <p:nvPr/>
        </p:nvSpPr>
        <p:spPr>
          <a:xfrm>
            <a:off x="4960902" y="5161788"/>
            <a:ext cx="1649984" cy="97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/>
              <a:t>Registration B</a:t>
            </a:r>
          </a:p>
        </p:txBody>
      </p:sp>
      <p:sp>
        <p:nvSpPr>
          <p:cNvPr id="7" name="&quot;Not Allowed&quot; Symbol 6">
            <a:extLst>
              <a:ext uri="{FF2B5EF4-FFF2-40B4-BE49-F238E27FC236}">
                <a16:creationId xmlns:a16="http://schemas.microsoft.com/office/drawing/2014/main" id="{1ED229BC-B936-2100-158E-904B3217192A}"/>
              </a:ext>
            </a:extLst>
          </p:cNvPr>
          <p:cNvSpPr/>
          <p:nvPr/>
        </p:nvSpPr>
        <p:spPr>
          <a:xfrm>
            <a:off x="3420094" y="5304312"/>
            <a:ext cx="823355" cy="76002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FAF268-68D1-8B04-28BE-374E4B37559E}"/>
              </a:ext>
            </a:extLst>
          </p:cNvPr>
          <p:cNvSpPr/>
          <p:nvPr/>
        </p:nvSpPr>
        <p:spPr>
          <a:xfrm>
            <a:off x="7099808" y="5183326"/>
            <a:ext cx="1649984" cy="97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/>
              <a:t>Segmentation</a:t>
            </a:r>
          </a:p>
          <a:p>
            <a:pPr marL="285750" indent="-285750">
              <a:buFontTx/>
              <a:buChar char="-"/>
            </a:pPr>
            <a:r>
              <a:rPr lang="de-DE" dirty="0"/>
              <a:t>Segment 1</a:t>
            </a:r>
          </a:p>
          <a:p>
            <a:pPr marL="285750" indent="-285750">
              <a:buFontTx/>
              <a:buChar char="-"/>
            </a:pPr>
            <a:r>
              <a:rPr lang="de-DE" dirty="0"/>
              <a:t>Segment 2</a:t>
            </a:r>
          </a:p>
        </p:txBody>
      </p:sp>
    </p:spTree>
    <p:extLst>
      <p:ext uri="{BB962C8B-B14F-4D97-AF65-F5344CB8AC3E}">
        <p14:creationId xmlns:p14="http://schemas.microsoft.com/office/powerpoint/2010/main" val="3609041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C2E-0580-4748-AC41-5E3E272F9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Trace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Assertions</a:t>
            </a:r>
            <a:endParaRPr lang="de-D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7D4017-C399-4C22-8687-ADAA4E1B2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0696F-EECE-4C70-B5BC-2F2BE52D202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6A6D89-C1D2-4904-84ED-04CF00435CE3}"/>
              </a:ext>
            </a:extLst>
          </p:cNvPr>
          <p:cNvSpPr/>
          <p:nvPr/>
        </p:nvSpPr>
        <p:spPr>
          <a:xfrm>
            <a:off x="3011709" y="5161788"/>
            <a:ext cx="1649984" cy="97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/>
              <a:t>Registration 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9009D3-955B-449B-8112-1A991415DEA3}"/>
              </a:ext>
            </a:extLst>
          </p:cNvPr>
          <p:cNvSpPr/>
          <p:nvPr/>
        </p:nvSpPr>
        <p:spPr>
          <a:xfrm>
            <a:off x="386080" y="5161788"/>
            <a:ext cx="1024128" cy="97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/>
              <a:t>CT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229FD1-609D-461F-AFFB-77787059BDFE}"/>
              </a:ext>
            </a:extLst>
          </p:cNvPr>
          <p:cNvSpPr/>
          <p:nvPr/>
        </p:nvSpPr>
        <p:spPr>
          <a:xfrm>
            <a:off x="1734266" y="5161788"/>
            <a:ext cx="1024128" cy="97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/>
              <a:t>MR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45571A-3CBB-408E-9870-A405CBDE23A1}"/>
              </a:ext>
            </a:extLst>
          </p:cNvPr>
          <p:cNvSpPr/>
          <p:nvPr/>
        </p:nvSpPr>
        <p:spPr>
          <a:xfrm>
            <a:off x="394208" y="2632365"/>
            <a:ext cx="8355584" cy="2335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dirty="0"/>
              <a:t>Assertion Collection 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C84BB0-930B-46E4-AF21-09A39F03AA4C}"/>
              </a:ext>
            </a:extLst>
          </p:cNvPr>
          <p:cNvSpPr txBox="1"/>
          <p:nvPr/>
        </p:nvSpPr>
        <p:spPr>
          <a:xfrm>
            <a:off x="517183" y="3028883"/>
            <a:ext cx="79613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CT Series: </a:t>
            </a:r>
            <a:r>
              <a:rPr lang="de-DE" dirty="0" err="1"/>
              <a:t>Approved</a:t>
            </a:r>
            <a:r>
              <a:rPr lang="de-DE" dirty="0"/>
              <a:t>; Dr. </a:t>
            </a:r>
            <a:r>
              <a:rPr lang="de-DE" dirty="0" err="1"/>
              <a:t>Acula</a:t>
            </a:r>
            <a:r>
              <a:rPr lang="de-DE" dirty="0"/>
              <a:t> (</a:t>
            </a:r>
            <a:r>
              <a:rPr lang="de-DE" dirty="0" err="1"/>
              <a:t>Attending</a:t>
            </a:r>
            <a:r>
              <a:rPr lang="de-DE" dirty="0"/>
              <a:t>); Nov 15,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MR Series: </a:t>
            </a:r>
            <a:r>
              <a:rPr lang="de-DE" dirty="0" err="1"/>
              <a:t>Approved</a:t>
            </a:r>
            <a:r>
              <a:rPr lang="de-DE" dirty="0"/>
              <a:t>; Dr. </a:t>
            </a:r>
            <a:r>
              <a:rPr lang="de-DE" dirty="0" err="1"/>
              <a:t>Acula</a:t>
            </a:r>
            <a:r>
              <a:rPr lang="de-DE" dirty="0"/>
              <a:t> (</a:t>
            </a:r>
            <a:r>
              <a:rPr lang="de-DE" dirty="0" err="1"/>
              <a:t>Attending</a:t>
            </a:r>
            <a:r>
              <a:rPr lang="de-DE" dirty="0"/>
              <a:t>); Nov 15,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Registration B: </a:t>
            </a:r>
            <a:r>
              <a:rPr lang="de-DE" dirty="0" err="1"/>
              <a:t>Added</a:t>
            </a:r>
            <a:r>
              <a:rPr lang="de-DE" dirty="0"/>
              <a:t>, </a:t>
            </a:r>
            <a:r>
              <a:rPr lang="de-DE" dirty="0" err="1"/>
              <a:t>Approved</a:t>
            </a:r>
            <a:r>
              <a:rPr lang="de-DE" dirty="0"/>
              <a:t>; Dr. </a:t>
            </a:r>
            <a:r>
              <a:rPr lang="de-DE" dirty="0" err="1"/>
              <a:t>Acula</a:t>
            </a:r>
            <a:r>
              <a:rPr lang="de-DE" dirty="0"/>
              <a:t> (</a:t>
            </a:r>
            <a:r>
              <a:rPr lang="de-DE" dirty="0" err="1"/>
              <a:t>Attending</a:t>
            </a:r>
            <a:r>
              <a:rPr lang="de-DE" dirty="0"/>
              <a:t>); Nov 15,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Segmentation-Segment 1: </a:t>
            </a:r>
            <a:r>
              <a:rPr lang="de-DE" dirty="0" err="1"/>
              <a:t>Approved</a:t>
            </a:r>
            <a:r>
              <a:rPr lang="de-DE" dirty="0"/>
              <a:t>; Dr. </a:t>
            </a:r>
            <a:r>
              <a:rPr lang="de-DE" dirty="0" err="1"/>
              <a:t>Acula</a:t>
            </a:r>
            <a:r>
              <a:rPr lang="de-DE" dirty="0"/>
              <a:t> (</a:t>
            </a:r>
            <a:r>
              <a:rPr lang="de-DE" dirty="0" err="1"/>
              <a:t>Attending</a:t>
            </a:r>
            <a:r>
              <a:rPr lang="de-DE" dirty="0"/>
              <a:t>); Nov 17,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Segmentation-Segment 2: </a:t>
            </a:r>
            <a:r>
              <a:rPr lang="de-DE" dirty="0" err="1"/>
              <a:t>Rejected</a:t>
            </a:r>
            <a:r>
              <a:rPr lang="de-DE" dirty="0"/>
              <a:t>; Dr. </a:t>
            </a:r>
            <a:r>
              <a:rPr lang="de-DE" dirty="0" err="1"/>
              <a:t>Acula</a:t>
            </a:r>
            <a:r>
              <a:rPr lang="de-DE" dirty="0"/>
              <a:t> (</a:t>
            </a:r>
            <a:r>
              <a:rPr lang="de-DE" dirty="0" err="1"/>
              <a:t>Attending</a:t>
            </a:r>
            <a:r>
              <a:rPr lang="de-DE" dirty="0"/>
              <a:t>); Nov 17,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Predecessor</a:t>
            </a:r>
            <a:r>
              <a:rPr lang="de-DE" dirty="0"/>
              <a:t>: Assertion Collection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9AF7AA-DD4B-4E52-AA13-F4C9D551C771}"/>
              </a:ext>
            </a:extLst>
          </p:cNvPr>
          <p:cNvSpPr txBox="1"/>
          <p:nvPr/>
        </p:nvSpPr>
        <p:spPr>
          <a:xfrm>
            <a:off x="459179" y="1555668"/>
            <a:ext cx="82906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Dr.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Acula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then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approves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Segment 1 for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further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clinical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usage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, but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rejects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Segment 2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by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creating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another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Assertion Collection Instance,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which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again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references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the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Instance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from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the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day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before</a:t>
            </a:r>
            <a:r>
              <a:rPr lang="de-DE" sz="1800" b="0" dirty="0">
                <a:solidFill>
                  <a:srgbClr val="000000"/>
                </a:solidFill>
                <a:latin typeface="Segoe UI" panose="020B0502040204020203" pitchFamily="34" charset="0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D2ACE1-14B2-2614-F1E8-C1051228DC39}"/>
              </a:ext>
            </a:extLst>
          </p:cNvPr>
          <p:cNvSpPr/>
          <p:nvPr/>
        </p:nvSpPr>
        <p:spPr>
          <a:xfrm>
            <a:off x="4960902" y="5161788"/>
            <a:ext cx="1649984" cy="97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/>
              <a:t>Registration B</a:t>
            </a:r>
          </a:p>
        </p:txBody>
      </p:sp>
      <p:sp>
        <p:nvSpPr>
          <p:cNvPr id="7" name="&quot;Not Allowed&quot; Symbol 6">
            <a:extLst>
              <a:ext uri="{FF2B5EF4-FFF2-40B4-BE49-F238E27FC236}">
                <a16:creationId xmlns:a16="http://schemas.microsoft.com/office/drawing/2014/main" id="{1ED229BC-B936-2100-158E-904B3217192A}"/>
              </a:ext>
            </a:extLst>
          </p:cNvPr>
          <p:cNvSpPr/>
          <p:nvPr/>
        </p:nvSpPr>
        <p:spPr>
          <a:xfrm>
            <a:off x="3420094" y="5304312"/>
            <a:ext cx="823355" cy="76002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FAF268-68D1-8B04-28BE-374E4B37559E}"/>
              </a:ext>
            </a:extLst>
          </p:cNvPr>
          <p:cNvSpPr/>
          <p:nvPr/>
        </p:nvSpPr>
        <p:spPr>
          <a:xfrm>
            <a:off x="7099808" y="5183326"/>
            <a:ext cx="1649984" cy="97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/>
              <a:t>Segmentation</a:t>
            </a:r>
          </a:p>
          <a:p>
            <a:pPr marL="285750" indent="-285750">
              <a:buFontTx/>
              <a:buChar char="-"/>
            </a:pPr>
            <a:r>
              <a:rPr lang="de-DE" dirty="0"/>
              <a:t>Segment 1</a:t>
            </a:r>
          </a:p>
          <a:p>
            <a:pPr marL="285750" indent="-285750">
              <a:buFontTx/>
              <a:buChar char="-"/>
            </a:pPr>
            <a:r>
              <a:rPr lang="de-DE" dirty="0"/>
              <a:t>Segment 2</a:t>
            </a:r>
          </a:p>
        </p:txBody>
      </p:sp>
      <p:sp>
        <p:nvSpPr>
          <p:cNvPr id="4" name="&quot;Not Allowed&quot; Symbol 3">
            <a:extLst>
              <a:ext uri="{FF2B5EF4-FFF2-40B4-BE49-F238E27FC236}">
                <a16:creationId xmlns:a16="http://schemas.microsoft.com/office/drawing/2014/main" id="{36CE03DF-BF2B-4960-8A8C-2DA79007982E}"/>
              </a:ext>
            </a:extLst>
          </p:cNvPr>
          <p:cNvSpPr/>
          <p:nvPr/>
        </p:nvSpPr>
        <p:spPr>
          <a:xfrm>
            <a:off x="7847611" y="5805055"/>
            <a:ext cx="362197" cy="298862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334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F5463-2C9E-4E38-834D-9049482F2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Main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BF1E8-DD5E-4B97-A417-D5B1F5710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/>
              <a:t>Christof Schadt</a:t>
            </a:r>
          </a:p>
          <a:p>
            <a:r>
              <a:rPr lang="de-DE" sz="2000" dirty="0"/>
              <a:t>Co-Chair DICOM WG-07</a:t>
            </a:r>
          </a:p>
          <a:p>
            <a:r>
              <a:rPr lang="de-DE" sz="2000" dirty="0"/>
              <a:t>christof.schadt@brainlab.com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B0D6D6-A4A1-4494-AC8F-A263A10C8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Solomon - Analysis objects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8787A1-A3CD-4BC1-BFE6-E3C6E3647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0696F-EECE-4C70-B5BC-2F2BE52D202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8604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2653489-53a8-4027-97ec-f6332eaf834e" xsi:nil="true"/>
    <lcf76f155ced4ddcb4097134ff3c332f xmlns="35f0d2ed-0178-4833-9cdd-0b33c9568ef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AC9F00922A8140B925B44E3652C3BF" ma:contentTypeVersion="14" ma:contentTypeDescription="Create a new document." ma:contentTypeScope="" ma:versionID="16463897701e1775ca58d0534f21020d">
  <xsd:schema xmlns:xsd="http://www.w3.org/2001/XMLSchema" xmlns:xs="http://www.w3.org/2001/XMLSchema" xmlns:p="http://schemas.microsoft.com/office/2006/metadata/properties" xmlns:ns2="35f0d2ed-0178-4833-9cdd-0b33c9568efa" xmlns:ns3="f2653489-53a8-4027-97ec-f6332eaf834e" targetNamespace="http://schemas.microsoft.com/office/2006/metadata/properties" ma:root="true" ma:fieldsID="48565b3b5a4620b5b375b1b77568ad9c" ns2:_="" ns3:_="">
    <xsd:import namespace="35f0d2ed-0178-4833-9cdd-0b33c9568efa"/>
    <xsd:import namespace="f2653489-53a8-4027-97ec-f6332eaf83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f0d2ed-0178-4833-9cdd-0b33c9568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926a90d-46de-4e11-973c-5c97377635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653489-53a8-4027-97ec-f6332eaf834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9c659e9f-3090-411d-92d9-52b6c1350990}" ma:internalName="TaxCatchAll" ma:showField="CatchAllData" ma:web="f2653489-53a8-4027-97ec-f6332eaf83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992960-79C1-41F9-9F94-B8B2F6A353C7}">
  <ds:schemaRefs>
    <ds:schemaRef ds:uri="http://schemas.microsoft.com/office/2006/metadata/properties"/>
    <ds:schemaRef ds:uri="http://schemas.microsoft.com/office/infopath/2007/PartnerControls"/>
    <ds:schemaRef ds:uri="82904d24-099e-4aba-95c4-4f37ebb530ad"/>
    <ds:schemaRef ds:uri="16d21891-46bd-4164-ae91-3c1ac8080079"/>
  </ds:schemaRefs>
</ds:datastoreItem>
</file>

<file path=customXml/itemProps2.xml><?xml version="1.0" encoding="utf-8"?>
<ds:datastoreItem xmlns:ds="http://schemas.openxmlformats.org/officeDocument/2006/customXml" ds:itemID="{BFD9D221-3239-4CAD-AF99-C3E8622D7C37}"/>
</file>

<file path=customXml/itemProps3.xml><?xml version="1.0" encoding="utf-8"?>
<ds:datastoreItem xmlns:ds="http://schemas.openxmlformats.org/officeDocument/2006/customXml" ds:itemID="{45AF91FB-A09A-4762-871F-84985D68A6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1394</TotalTime>
  <Words>729</Words>
  <Application>Microsoft Macintosh PowerPoint</Application>
  <PresentationFormat>On-screen Show (4:3)</PresentationFormat>
  <Paragraphs>89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</vt:lpstr>
      <vt:lpstr>Segoe UI</vt:lpstr>
      <vt:lpstr>Default Design</vt:lpstr>
      <vt:lpstr>PowerPoint Presentation</vt:lpstr>
      <vt:lpstr>PowerPoint Presentation</vt:lpstr>
      <vt:lpstr>PowerPoint Presentation</vt:lpstr>
      <vt:lpstr>PowerPoint Presentation</vt:lpstr>
      <vt:lpstr>Trace of Assertions</vt:lpstr>
      <vt:lpstr>Trace of Assertions</vt:lpstr>
      <vt:lpstr>Trace of Assertions</vt:lpstr>
      <vt:lpstr>Trace of Assertions</vt:lpstr>
      <vt:lpstr>Main Editor</vt:lpstr>
    </vt:vector>
  </TitlesOfParts>
  <Company>anon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Ulrich Busch</dc:creator>
  <cp:lastModifiedBy>Knazik, Shayna</cp:lastModifiedBy>
  <cp:revision>239</cp:revision>
  <dcterms:created xsi:type="dcterms:W3CDTF">2008-01-03T19:09:51Z</dcterms:created>
  <dcterms:modified xsi:type="dcterms:W3CDTF">2023-09-28T18:26:46Z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0x0101007422E6950DBCAE418254C40E9C4B48D9</vt:lpwstr>
  </property>
  <property fmtid="{D5CDD505-2E9C-101B-9397-08002B2CF9AE}" pid="4" name="MediaServiceImageTags">
    <vt:lpwstr/>
  </property>
</Properties>
</file>