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entation.xml" ContentType="application/vnd.openxmlformats-officedocument.presentationml.presentation.main+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6.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2" roundtripDataSignature="AMtx7mjkr3JGtixfCBR9x+re1UiccLlmK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1904" y="176"/>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customschemas.google.com/relationships/presentationmetadata" Target="metadata"/><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theme" Target="theme/theme1.xml"/><Relationship Id="rId4" Type="http://schemas.openxmlformats.org/officeDocument/2006/relationships/slide" Target="slides/slide3.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50" name="Google Shape;50;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51" name="Google Shape;51;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57" name="Google Shape;57;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65" name="Google Shape;65;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1e68c1f69a0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e68c1f69a0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5" name="Google Shape;75;g1e68c1f69a0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8" name="Google Shape;98;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6" name="Google Shape;106;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8"/>
        <p:cNvGrpSpPr/>
        <p:nvPr/>
      </p:nvGrpSpPr>
      <p:grpSpPr>
        <a:xfrm>
          <a:off x="0" y="0"/>
          <a:ext cx="0" cy="0"/>
          <a:chOff x="0" y="0"/>
          <a:chExt cx="0" cy="0"/>
        </a:xfrm>
      </p:grpSpPr>
      <p:sp>
        <p:nvSpPr>
          <p:cNvPr id="19" name="Google Shape;19;p7"/>
          <p:cNvSpPr/>
          <p:nvPr/>
        </p:nvSpPr>
        <p:spPr>
          <a:xfrm>
            <a:off x="0" y="3175"/>
            <a:ext cx="9144000" cy="1428750"/>
          </a:xfrm>
          <a:prstGeom prst="rect">
            <a:avLst/>
          </a:prstGeom>
          <a:gradFill>
            <a:gsLst>
              <a:gs pos="0">
                <a:srgbClr val="389A67"/>
              </a:gs>
              <a:gs pos="100000">
                <a:srgbClr val="B6E4CC"/>
              </a:gs>
            </a:gsLst>
            <a:lin ang="0" scaled="0"/>
          </a:gradFill>
          <a:ln w="9525" cap="flat" cmpd="sng">
            <a:solidFill>
              <a:srgbClr val="96969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20" name="Google Shape;20;p7"/>
          <p:cNvSpPr/>
          <p:nvPr/>
        </p:nvSpPr>
        <p:spPr>
          <a:xfrm>
            <a:off x="0" y="1431925"/>
            <a:ext cx="9144000" cy="152400"/>
          </a:xfrm>
          <a:prstGeom prst="rect">
            <a:avLst/>
          </a:prstGeom>
          <a:gradFill>
            <a:gsLst>
              <a:gs pos="0">
                <a:srgbClr val="DDDDDD"/>
              </a:gs>
              <a:gs pos="100000">
                <a:schemeClr val="lt1"/>
              </a:gs>
            </a:gsLst>
            <a:lin ang="540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21" name="Google Shape;21;p7" descr="DICOM LOGO"/>
          <p:cNvPicPr preferRelativeResize="0"/>
          <p:nvPr/>
        </p:nvPicPr>
        <p:blipFill rotWithShape="1">
          <a:blip r:embed="rId2">
            <a:alphaModFix/>
          </a:blip>
          <a:srcRect/>
          <a:stretch/>
        </p:blipFill>
        <p:spPr>
          <a:xfrm>
            <a:off x="5715000" y="317500"/>
            <a:ext cx="3048000" cy="762000"/>
          </a:xfrm>
          <a:prstGeom prst="rect">
            <a:avLst/>
          </a:prstGeom>
          <a:noFill/>
          <a:ln>
            <a:noFill/>
          </a:ln>
        </p:spPr>
      </p:pic>
      <p:sp>
        <p:nvSpPr>
          <p:cNvPr id="22" name="Google Shape;22;p7"/>
          <p:cNvSpPr txBox="1">
            <a:spLocks noGrp="1"/>
          </p:cNvSpPr>
          <p:nvPr>
            <p:ph type="ctrTitle"/>
          </p:nvPr>
        </p:nvSpPr>
        <p:spPr>
          <a:xfrm>
            <a:off x="961930" y="1791325"/>
            <a:ext cx="7220140" cy="119697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sz="4000" b="1">
                <a:solidFill>
                  <a:srgbClr val="00808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7"/>
          <p:cNvSpPr txBox="1">
            <a:spLocks noGrp="1"/>
          </p:cNvSpPr>
          <p:nvPr>
            <p:ph type="subTitle" idx="1"/>
          </p:nvPr>
        </p:nvSpPr>
        <p:spPr>
          <a:xfrm>
            <a:off x="961930" y="3390595"/>
            <a:ext cx="7220140" cy="2841969"/>
          </a:xfrm>
          <a:prstGeom prst="rect">
            <a:avLst/>
          </a:prstGeom>
          <a:noFill/>
          <a:ln>
            <a:noFill/>
          </a:ln>
        </p:spPr>
        <p:txBody>
          <a:bodyPr spcFirstLastPara="1" wrap="square" lIns="91425" tIns="45700" rIns="91425" bIns="45700" anchor="t" anchorCtr="0">
            <a:noAutofit/>
          </a:bodyPr>
          <a:lstStyle>
            <a:lvl1pPr lvl="0" algn="ctr">
              <a:spcBef>
                <a:spcPts val="560"/>
              </a:spcBef>
              <a:spcAft>
                <a:spcPts val="0"/>
              </a:spcAft>
              <a:buClr>
                <a:schemeClr val="dk1"/>
              </a:buClr>
              <a:buSzPts val="2800"/>
              <a:buFont typeface="Arial"/>
              <a:buNone/>
              <a:defRPr sz="2800" b="0">
                <a:solidFill>
                  <a:schemeClr val="dk1"/>
                </a:solidFill>
              </a:defRPr>
            </a:lvl1pPr>
            <a:lvl2pPr lvl="1" algn="l">
              <a:spcBef>
                <a:spcPts val="360"/>
              </a:spcBef>
              <a:spcAft>
                <a:spcPts val="0"/>
              </a:spcAft>
              <a:buClr>
                <a:srgbClr val="008080"/>
              </a:buClr>
              <a:buSzPts val="1800"/>
              <a:buChar char="–"/>
              <a:defRPr/>
            </a:lvl2pPr>
            <a:lvl3pPr lvl="2" algn="l">
              <a:spcBef>
                <a:spcPts val="360"/>
              </a:spcBef>
              <a:spcAft>
                <a:spcPts val="0"/>
              </a:spcAft>
              <a:buClr>
                <a:schemeClr val="dk1"/>
              </a:buClr>
              <a:buSzPts val="1800"/>
              <a:buChar char="•"/>
              <a:defRPr/>
            </a:lvl3pPr>
            <a:lvl4pPr lvl="3" algn="l">
              <a:spcBef>
                <a:spcPts val="360"/>
              </a:spcBef>
              <a:spcAft>
                <a:spcPts val="0"/>
              </a:spcAft>
              <a:buClr>
                <a:schemeClr val="dk1"/>
              </a:buClr>
              <a:buSzPts val="1800"/>
              <a:buChar char="–"/>
              <a:defRPr/>
            </a:lvl4pPr>
            <a:lvl5pPr lvl="4" algn="l">
              <a:spcBef>
                <a:spcPts val="360"/>
              </a:spcBef>
              <a:spcAft>
                <a:spcPts val="0"/>
              </a:spcAft>
              <a:buClr>
                <a:schemeClr val="dk1"/>
              </a:buClr>
              <a:buSzPts val="1800"/>
              <a:buChar char="»"/>
              <a:defRPr/>
            </a:lvl5pPr>
            <a:lvl6pPr lvl="5" algn="l">
              <a:spcBef>
                <a:spcPts val="360"/>
              </a:spcBef>
              <a:spcAft>
                <a:spcPts val="0"/>
              </a:spcAft>
              <a:buClr>
                <a:schemeClr val="dk1"/>
              </a:buClr>
              <a:buSzPts val="1800"/>
              <a:buChar char="»"/>
              <a:defRPr/>
            </a:lvl6pPr>
            <a:lvl7pPr lvl="6" algn="l">
              <a:spcBef>
                <a:spcPts val="360"/>
              </a:spcBef>
              <a:spcAft>
                <a:spcPts val="0"/>
              </a:spcAft>
              <a:buClr>
                <a:schemeClr val="dk1"/>
              </a:buClr>
              <a:buSzPts val="1800"/>
              <a:buChar char="»"/>
              <a:defRPr/>
            </a:lvl7pPr>
            <a:lvl8pPr lvl="7" algn="l">
              <a:spcBef>
                <a:spcPts val="360"/>
              </a:spcBef>
              <a:spcAft>
                <a:spcPts val="0"/>
              </a:spcAft>
              <a:buClr>
                <a:schemeClr val="dk1"/>
              </a:buClr>
              <a:buSzPts val="1800"/>
              <a:buChar char="»"/>
              <a:defRPr/>
            </a:lvl8pPr>
            <a:lvl9pPr lvl="8"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4"/>
        <p:cNvGrpSpPr/>
        <p:nvPr/>
      </p:nvGrpSpPr>
      <p:grpSpPr>
        <a:xfrm>
          <a:off x="0" y="0"/>
          <a:ext cx="0" cy="0"/>
          <a:chOff x="0" y="0"/>
          <a:chExt cx="0" cy="0"/>
        </a:xfrm>
      </p:grpSpPr>
      <p:sp>
        <p:nvSpPr>
          <p:cNvPr id="25" name="Google Shape;25;p8"/>
          <p:cNvSpPr txBox="1">
            <a:spLocks noGrp="1"/>
          </p:cNvSpPr>
          <p:nvPr>
            <p:ph type="title"/>
          </p:nvPr>
        </p:nvSpPr>
        <p:spPr>
          <a:xfrm>
            <a:off x="155575" y="125413"/>
            <a:ext cx="6169025" cy="9779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8"/>
          <p:cNvSpPr txBox="1">
            <a:spLocks noGrp="1"/>
          </p:cNvSpPr>
          <p:nvPr>
            <p:ph type="body" idx="1"/>
          </p:nvPr>
        </p:nvSpPr>
        <p:spPr>
          <a:xfrm>
            <a:off x="457200" y="1630363"/>
            <a:ext cx="8229600" cy="4525962"/>
          </a:xfrm>
          <a:prstGeom prst="rect">
            <a:avLst/>
          </a:prstGeom>
          <a:noFill/>
          <a:ln>
            <a:noFill/>
          </a:ln>
        </p:spPr>
        <p:txBody>
          <a:bodyPr spcFirstLastPara="1" wrap="square" lIns="91425" tIns="45700" rIns="91425" bIns="45700" anchor="t" anchorCtr="0">
            <a:noAutofit/>
          </a:bodyPr>
          <a:lstStyle>
            <a:lvl1pPr marL="457200" lvl="0" indent="-228600" algn="l">
              <a:spcBef>
                <a:spcPts val="640"/>
              </a:spcBef>
              <a:spcAft>
                <a:spcPts val="0"/>
              </a:spcAft>
              <a:buClr>
                <a:srgbClr val="008080"/>
              </a:buClr>
              <a:buSzPts val="3200"/>
              <a:buFont typeface="Arial"/>
              <a:buNone/>
              <a:defRPr/>
            </a:lvl1pPr>
            <a:lvl2pPr marL="914400" lvl="1" indent="-406400" algn="l">
              <a:spcBef>
                <a:spcPts val="560"/>
              </a:spcBef>
              <a:spcAft>
                <a:spcPts val="0"/>
              </a:spcAft>
              <a:buClr>
                <a:srgbClr val="008080"/>
              </a:buClr>
              <a:buSzPts val="2800"/>
              <a:buFont typeface="Arial"/>
              <a:buChar char="•"/>
              <a:defRPr b="1">
                <a:solidFill>
                  <a:srgbClr val="008080"/>
                </a:solidFill>
              </a:defRPr>
            </a:lvl2pPr>
            <a:lvl3pPr marL="1371600" lvl="2" indent="-406400" algn="l">
              <a:spcBef>
                <a:spcPts val="560"/>
              </a:spcBef>
              <a:spcAft>
                <a:spcPts val="0"/>
              </a:spcAft>
              <a:buClr>
                <a:schemeClr val="dk1"/>
              </a:buClr>
              <a:buSzPts val="2800"/>
              <a:buFont typeface="Arial"/>
              <a:buChar char="•"/>
              <a:defRPr sz="2800"/>
            </a:lvl3pPr>
            <a:lvl4pPr marL="1828800" lvl="3" indent="-368300" algn="l">
              <a:spcBef>
                <a:spcPts val="440"/>
              </a:spcBef>
              <a:spcAft>
                <a:spcPts val="0"/>
              </a:spcAft>
              <a:buClr>
                <a:schemeClr val="dk1"/>
              </a:buClr>
              <a:buSzPts val="2200"/>
              <a:buFont typeface="Arial"/>
              <a:buChar char="–"/>
              <a:defRPr sz="2200"/>
            </a:lvl4pPr>
            <a:lvl5pPr marL="2286000" lvl="4" indent="-368300" algn="l">
              <a:spcBef>
                <a:spcPts val="440"/>
              </a:spcBef>
              <a:spcAft>
                <a:spcPts val="0"/>
              </a:spcAft>
              <a:buClr>
                <a:schemeClr val="dk1"/>
              </a:buClr>
              <a:buSzPts val="2200"/>
              <a:buFont typeface="Arial"/>
              <a:buChar char="–"/>
              <a:defRPr sz="22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7" name="Google Shape;27;p8"/>
          <p:cNvSpPr txBox="1">
            <a:spLocks noGrp="1"/>
          </p:cNvSpPr>
          <p:nvPr>
            <p:ph type="dt" idx="10"/>
          </p:nvPr>
        </p:nvSpPr>
        <p:spPr>
          <a:xfrm>
            <a:off x="95250" y="6539805"/>
            <a:ext cx="3401410" cy="30724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8"/>
          <p:cNvSpPr txBox="1">
            <a:spLocks noGrp="1"/>
          </p:cNvSpPr>
          <p:nvPr>
            <p:ph type="ftr" idx="11"/>
          </p:nvPr>
        </p:nvSpPr>
        <p:spPr>
          <a:xfrm>
            <a:off x="3650280" y="6539805"/>
            <a:ext cx="4584700" cy="30724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8"/>
          <p:cNvSpPr txBox="1">
            <a:spLocks noGrp="1"/>
          </p:cNvSpPr>
          <p:nvPr>
            <p:ph type="sldNum" idx="12"/>
          </p:nvPr>
        </p:nvSpPr>
        <p:spPr>
          <a:xfrm>
            <a:off x="8566120" y="6539805"/>
            <a:ext cx="536316" cy="30724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000">
                <a:solidFill>
                  <a:schemeClr val="dk1"/>
                </a:solidFill>
                <a:latin typeface="Arial"/>
                <a:ea typeface="Arial"/>
                <a:cs typeface="Arial"/>
                <a:sym typeface="Arial"/>
              </a:defRPr>
            </a:lvl1pPr>
            <a:lvl2pPr marL="0" marR="0" lvl="1" indent="0" algn="r">
              <a:spcBef>
                <a:spcPts val="0"/>
              </a:spcBef>
              <a:spcAft>
                <a:spcPts val="0"/>
              </a:spcAft>
              <a:buNone/>
              <a:defRPr sz="1000">
                <a:solidFill>
                  <a:schemeClr val="dk1"/>
                </a:solidFill>
                <a:latin typeface="Arial"/>
                <a:ea typeface="Arial"/>
                <a:cs typeface="Arial"/>
                <a:sym typeface="Arial"/>
              </a:defRPr>
            </a:lvl2pPr>
            <a:lvl3pPr marL="0" marR="0" lvl="2" indent="0" algn="r">
              <a:spcBef>
                <a:spcPts val="0"/>
              </a:spcBef>
              <a:spcAft>
                <a:spcPts val="0"/>
              </a:spcAft>
              <a:buNone/>
              <a:defRPr sz="1000">
                <a:solidFill>
                  <a:schemeClr val="dk1"/>
                </a:solidFill>
                <a:latin typeface="Arial"/>
                <a:ea typeface="Arial"/>
                <a:cs typeface="Arial"/>
                <a:sym typeface="Arial"/>
              </a:defRPr>
            </a:lvl3pPr>
            <a:lvl4pPr marL="0" marR="0" lvl="3" indent="0" algn="r">
              <a:spcBef>
                <a:spcPts val="0"/>
              </a:spcBef>
              <a:spcAft>
                <a:spcPts val="0"/>
              </a:spcAft>
              <a:buNone/>
              <a:defRPr sz="1000">
                <a:solidFill>
                  <a:schemeClr val="dk1"/>
                </a:solidFill>
                <a:latin typeface="Arial"/>
                <a:ea typeface="Arial"/>
                <a:cs typeface="Arial"/>
                <a:sym typeface="Arial"/>
              </a:defRPr>
            </a:lvl4pPr>
            <a:lvl5pPr marL="0" marR="0" lvl="4" indent="0" algn="r">
              <a:spcBef>
                <a:spcPts val="0"/>
              </a:spcBef>
              <a:spcAft>
                <a:spcPts val="0"/>
              </a:spcAft>
              <a:buNone/>
              <a:defRPr sz="1000">
                <a:solidFill>
                  <a:schemeClr val="dk1"/>
                </a:solidFill>
                <a:latin typeface="Arial"/>
                <a:ea typeface="Arial"/>
                <a:cs typeface="Arial"/>
                <a:sym typeface="Arial"/>
              </a:defRPr>
            </a:lvl5pPr>
            <a:lvl6pPr marL="0" marR="0" lvl="5" indent="0" algn="r">
              <a:spcBef>
                <a:spcPts val="0"/>
              </a:spcBef>
              <a:spcAft>
                <a:spcPts val="0"/>
              </a:spcAft>
              <a:buNone/>
              <a:defRPr sz="1000">
                <a:solidFill>
                  <a:schemeClr val="dk1"/>
                </a:solidFill>
                <a:latin typeface="Arial"/>
                <a:ea typeface="Arial"/>
                <a:cs typeface="Arial"/>
                <a:sym typeface="Arial"/>
              </a:defRPr>
            </a:lvl6pPr>
            <a:lvl7pPr marL="0" marR="0" lvl="6" indent="0" algn="r">
              <a:spcBef>
                <a:spcPts val="0"/>
              </a:spcBef>
              <a:spcAft>
                <a:spcPts val="0"/>
              </a:spcAft>
              <a:buNone/>
              <a:defRPr sz="1000">
                <a:solidFill>
                  <a:schemeClr val="dk1"/>
                </a:solidFill>
                <a:latin typeface="Arial"/>
                <a:ea typeface="Arial"/>
                <a:cs typeface="Arial"/>
                <a:sym typeface="Arial"/>
              </a:defRPr>
            </a:lvl7pPr>
            <a:lvl8pPr marL="0" marR="0" lvl="7" indent="0" algn="r">
              <a:spcBef>
                <a:spcPts val="0"/>
              </a:spcBef>
              <a:spcAft>
                <a:spcPts val="0"/>
              </a:spcAft>
              <a:buNone/>
              <a:defRPr sz="1000">
                <a:solidFill>
                  <a:schemeClr val="dk1"/>
                </a:solidFill>
                <a:latin typeface="Arial"/>
                <a:ea typeface="Arial"/>
                <a:cs typeface="Arial"/>
                <a:sym typeface="Arial"/>
              </a:defRPr>
            </a:lvl8pPr>
            <a:lvl9pPr marL="0" marR="0" lvl="8" indent="0" algn="r">
              <a:spcBef>
                <a:spcPts val="0"/>
              </a:spcBef>
              <a:spcAft>
                <a:spcPts val="0"/>
              </a:spcAft>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30"/>
        <p:cNvGrpSpPr/>
        <p:nvPr/>
      </p:nvGrpSpPr>
      <p:grpSpPr>
        <a:xfrm>
          <a:off x="0" y="0"/>
          <a:ext cx="0" cy="0"/>
          <a:chOff x="0" y="0"/>
          <a:chExt cx="0" cy="0"/>
        </a:xfrm>
      </p:grpSpPr>
      <p:sp>
        <p:nvSpPr>
          <p:cNvPr id="31" name="Google Shape;31;p9"/>
          <p:cNvSpPr txBox="1">
            <a:spLocks noGrp="1"/>
          </p:cNvSpPr>
          <p:nvPr>
            <p:ph type="body" idx="1"/>
          </p:nvPr>
        </p:nvSpPr>
        <p:spPr>
          <a:xfrm>
            <a:off x="722313" y="2906714"/>
            <a:ext cx="7772400" cy="1098362"/>
          </a:xfrm>
          <a:prstGeom prst="rect">
            <a:avLst/>
          </a:prstGeom>
          <a:noFill/>
          <a:ln>
            <a:noFill/>
          </a:ln>
        </p:spPr>
        <p:txBody>
          <a:bodyPr spcFirstLastPara="1" wrap="square" lIns="91425" tIns="45700" rIns="91425" bIns="45700" anchor="b" anchorCtr="0">
            <a:noAutofit/>
          </a:bodyPr>
          <a:lstStyle>
            <a:lvl1pPr marL="457200" lvl="0" indent="-228600" algn="ctr">
              <a:spcBef>
                <a:spcPts val="640"/>
              </a:spcBef>
              <a:spcAft>
                <a:spcPts val="0"/>
              </a:spcAft>
              <a:buClr>
                <a:srgbClr val="008080"/>
              </a:buClr>
              <a:buSzPts val="3200"/>
              <a:buFont typeface="Arial"/>
              <a:buNone/>
              <a:defRPr sz="3200"/>
            </a:lvl1pPr>
            <a:lvl2pPr marL="914400" lvl="1" indent="-228600" algn="l">
              <a:spcBef>
                <a:spcPts val="360"/>
              </a:spcBef>
              <a:spcAft>
                <a:spcPts val="0"/>
              </a:spcAft>
              <a:buClr>
                <a:srgbClr val="008080"/>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32" name="Google Shape;32;p9"/>
          <p:cNvSpPr txBox="1">
            <a:spLocks noGrp="1"/>
          </p:cNvSpPr>
          <p:nvPr>
            <p:ph type="dt" idx="10"/>
          </p:nvPr>
        </p:nvSpPr>
        <p:spPr>
          <a:xfrm>
            <a:off x="95250" y="6539805"/>
            <a:ext cx="3401410" cy="30724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9"/>
          <p:cNvSpPr txBox="1">
            <a:spLocks noGrp="1"/>
          </p:cNvSpPr>
          <p:nvPr>
            <p:ph type="ftr" idx="11"/>
          </p:nvPr>
        </p:nvSpPr>
        <p:spPr>
          <a:xfrm>
            <a:off x="3650280" y="6539805"/>
            <a:ext cx="4584700" cy="30724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9"/>
          <p:cNvSpPr txBox="1">
            <a:spLocks noGrp="1"/>
          </p:cNvSpPr>
          <p:nvPr>
            <p:ph type="sldNum" idx="12"/>
          </p:nvPr>
        </p:nvSpPr>
        <p:spPr>
          <a:xfrm>
            <a:off x="8566120" y="6539805"/>
            <a:ext cx="536316" cy="30724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000">
                <a:solidFill>
                  <a:schemeClr val="dk1"/>
                </a:solidFill>
                <a:latin typeface="Arial"/>
                <a:ea typeface="Arial"/>
                <a:cs typeface="Arial"/>
                <a:sym typeface="Arial"/>
              </a:defRPr>
            </a:lvl1pPr>
            <a:lvl2pPr marL="0" marR="0" lvl="1" indent="0" algn="r">
              <a:spcBef>
                <a:spcPts val="0"/>
              </a:spcBef>
              <a:spcAft>
                <a:spcPts val="0"/>
              </a:spcAft>
              <a:buNone/>
              <a:defRPr sz="1000">
                <a:solidFill>
                  <a:schemeClr val="dk1"/>
                </a:solidFill>
                <a:latin typeface="Arial"/>
                <a:ea typeface="Arial"/>
                <a:cs typeface="Arial"/>
                <a:sym typeface="Arial"/>
              </a:defRPr>
            </a:lvl2pPr>
            <a:lvl3pPr marL="0" marR="0" lvl="2" indent="0" algn="r">
              <a:spcBef>
                <a:spcPts val="0"/>
              </a:spcBef>
              <a:spcAft>
                <a:spcPts val="0"/>
              </a:spcAft>
              <a:buNone/>
              <a:defRPr sz="1000">
                <a:solidFill>
                  <a:schemeClr val="dk1"/>
                </a:solidFill>
                <a:latin typeface="Arial"/>
                <a:ea typeface="Arial"/>
                <a:cs typeface="Arial"/>
                <a:sym typeface="Arial"/>
              </a:defRPr>
            </a:lvl3pPr>
            <a:lvl4pPr marL="0" marR="0" lvl="3" indent="0" algn="r">
              <a:spcBef>
                <a:spcPts val="0"/>
              </a:spcBef>
              <a:spcAft>
                <a:spcPts val="0"/>
              </a:spcAft>
              <a:buNone/>
              <a:defRPr sz="1000">
                <a:solidFill>
                  <a:schemeClr val="dk1"/>
                </a:solidFill>
                <a:latin typeface="Arial"/>
                <a:ea typeface="Arial"/>
                <a:cs typeface="Arial"/>
                <a:sym typeface="Arial"/>
              </a:defRPr>
            </a:lvl4pPr>
            <a:lvl5pPr marL="0" marR="0" lvl="4" indent="0" algn="r">
              <a:spcBef>
                <a:spcPts val="0"/>
              </a:spcBef>
              <a:spcAft>
                <a:spcPts val="0"/>
              </a:spcAft>
              <a:buNone/>
              <a:defRPr sz="1000">
                <a:solidFill>
                  <a:schemeClr val="dk1"/>
                </a:solidFill>
                <a:latin typeface="Arial"/>
                <a:ea typeface="Arial"/>
                <a:cs typeface="Arial"/>
                <a:sym typeface="Arial"/>
              </a:defRPr>
            </a:lvl5pPr>
            <a:lvl6pPr marL="0" marR="0" lvl="5" indent="0" algn="r">
              <a:spcBef>
                <a:spcPts val="0"/>
              </a:spcBef>
              <a:spcAft>
                <a:spcPts val="0"/>
              </a:spcAft>
              <a:buNone/>
              <a:defRPr sz="1000">
                <a:solidFill>
                  <a:schemeClr val="dk1"/>
                </a:solidFill>
                <a:latin typeface="Arial"/>
                <a:ea typeface="Arial"/>
                <a:cs typeface="Arial"/>
                <a:sym typeface="Arial"/>
              </a:defRPr>
            </a:lvl6pPr>
            <a:lvl7pPr marL="0" marR="0" lvl="6" indent="0" algn="r">
              <a:spcBef>
                <a:spcPts val="0"/>
              </a:spcBef>
              <a:spcAft>
                <a:spcPts val="0"/>
              </a:spcAft>
              <a:buNone/>
              <a:defRPr sz="1000">
                <a:solidFill>
                  <a:schemeClr val="dk1"/>
                </a:solidFill>
                <a:latin typeface="Arial"/>
                <a:ea typeface="Arial"/>
                <a:cs typeface="Arial"/>
                <a:sym typeface="Arial"/>
              </a:defRPr>
            </a:lvl7pPr>
            <a:lvl8pPr marL="0" marR="0" lvl="7" indent="0" algn="r">
              <a:spcBef>
                <a:spcPts val="0"/>
              </a:spcBef>
              <a:spcAft>
                <a:spcPts val="0"/>
              </a:spcAft>
              <a:buNone/>
              <a:defRPr sz="1000">
                <a:solidFill>
                  <a:schemeClr val="dk1"/>
                </a:solidFill>
                <a:latin typeface="Arial"/>
                <a:ea typeface="Arial"/>
                <a:cs typeface="Arial"/>
                <a:sym typeface="Arial"/>
              </a:defRPr>
            </a:lvl8pPr>
            <a:lvl9pPr marL="0" marR="0" lvl="8" indent="0" algn="r">
              <a:spcBef>
                <a:spcPts val="0"/>
              </a:spcBef>
              <a:spcAft>
                <a:spcPts val="0"/>
              </a:spcAft>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35" name="Google Shape;35;p9"/>
          <p:cNvSpPr txBox="1">
            <a:spLocks noGrp="1"/>
          </p:cNvSpPr>
          <p:nvPr>
            <p:ph type="title"/>
          </p:nvPr>
        </p:nvSpPr>
        <p:spPr>
          <a:xfrm>
            <a:off x="155575" y="125413"/>
            <a:ext cx="6169025" cy="9779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6"/>
        <p:cNvGrpSpPr/>
        <p:nvPr/>
      </p:nvGrpSpPr>
      <p:grpSpPr>
        <a:xfrm>
          <a:off x="0" y="0"/>
          <a:ext cx="0" cy="0"/>
          <a:chOff x="0" y="0"/>
          <a:chExt cx="0" cy="0"/>
        </a:xfrm>
      </p:grpSpPr>
      <p:sp>
        <p:nvSpPr>
          <p:cNvPr id="37" name="Google Shape;37;p10"/>
          <p:cNvSpPr txBox="1">
            <a:spLocks noGrp="1"/>
          </p:cNvSpPr>
          <p:nvPr>
            <p:ph type="title"/>
          </p:nvPr>
        </p:nvSpPr>
        <p:spPr>
          <a:xfrm>
            <a:off x="155575" y="125413"/>
            <a:ext cx="6169025" cy="9779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0"/>
          <p:cNvSpPr txBox="1">
            <a:spLocks noGrp="1"/>
          </p:cNvSpPr>
          <p:nvPr>
            <p:ph type="body" idx="1"/>
          </p:nvPr>
        </p:nvSpPr>
        <p:spPr>
          <a:xfrm>
            <a:off x="457200" y="1630363"/>
            <a:ext cx="4038600" cy="4525962"/>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rgbClr val="008080"/>
              </a:buClr>
              <a:buSzPts val="2800"/>
              <a:buFont typeface="Arial"/>
              <a:buChar char="•"/>
              <a:defRPr sz="2800"/>
            </a:lvl1pPr>
            <a:lvl2pPr marL="914400" lvl="1" indent="-381000" algn="l">
              <a:spcBef>
                <a:spcPts val="480"/>
              </a:spcBef>
              <a:spcAft>
                <a:spcPts val="0"/>
              </a:spcAft>
              <a:buClr>
                <a:srgbClr val="008080"/>
              </a:buClr>
              <a:buSzPts val="2400"/>
              <a:buFont typeface="Arial"/>
              <a:buChar char="–"/>
              <a:defRPr sz="2400" b="1">
                <a:solidFill>
                  <a:srgbClr val="008080"/>
                </a:solidFill>
              </a:defRPr>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9" name="Google Shape;39;p10"/>
          <p:cNvSpPr txBox="1">
            <a:spLocks noGrp="1"/>
          </p:cNvSpPr>
          <p:nvPr>
            <p:ph type="body" idx="2"/>
          </p:nvPr>
        </p:nvSpPr>
        <p:spPr>
          <a:xfrm>
            <a:off x="4648200" y="1630363"/>
            <a:ext cx="4038600" cy="4525962"/>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rgbClr val="008080"/>
              </a:buClr>
              <a:buSzPts val="2800"/>
              <a:buFont typeface="Arial"/>
              <a:buChar char="•"/>
              <a:defRPr sz="2800"/>
            </a:lvl1pPr>
            <a:lvl2pPr marL="914400" lvl="1" indent="-381000" algn="l">
              <a:spcBef>
                <a:spcPts val="480"/>
              </a:spcBef>
              <a:spcAft>
                <a:spcPts val="0"/>
              </a:spcAft>
              <a:buClr>
                <a:srgbClr val="008080"/>
              </a:buClr>
              <a:buSzPts val="2400"/>
              <a:buFont typeface="Arial"/>
              <a:buChar char="–"/>
              <a:defRPr sz="2400" b="1">
                <a:solidFill>
                  <a:srgbClr val="008080"/>
                </a:solidFill>
              </a:defRPr>
            </a:lvl2pPr>
            <a:lvl3pPr marL="1371600" lvl="2" indent="-406400" algn="l">
              <a:spcBef>
                <a:spcPts val="560"/>
              </a:spcBef>
              <a:spcAft>
                <a:spcPts val="0"/>
              </a:spcAft>
              <a:buClr>
                <a:schemeClr val="dk1"/>
              </a:buClr>
              <a:buSzPts val="2800"/>
              <a:buFont typeface="Arial"/>
              <a:buChar char="•"/>
              <a:defRPr/>
            </a:lvl3pPr>
            <a:lvl4pPr marL="1828800" lvl="3" indent="-368300" algn="l">
              <a:spcBef>
                <a:spcPts val="440"/>
              </a:spcBef>
              <a:spcAft>
                <a:spcPts val="0"/>
              </a:spcAft>
              <a:buClr>
                <a:schemeClr val="dk1"/>
              </a:buClr>
              <a:buSzPts val="2200"/>
              <a:buFont typeface="Arial"/>
              <a:buChar char="–"/>
              <a:defRPr/>
            </a:lvl4pPr>
            <a:lvl5pPr marL="2286000" lvl="4" indent="-368300" algn="l">
              <a:spcBef>
                <a:spcPts val="440"/>
              </a:spcBef>
              <a:spcAft>
                <a:spcPts val="0"/>
              </a:spcAft>
              <a:buClr>
                <a:schemeClr val="dk1"/>
              </a:buClr>
              <a:buSzPts val="2200"/>
              <a:buFont typeface="Arial"/>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0" name="Google Shape;40;p10"/>
          <p:cNvSpPr txBox="1">
            <a:spLocks noGrp="1"/>
          </p:cNvSpPr>
          <p:nvPr>
            <p:ph type="dt" idx="10"/>
          </p:nvPr>
        </p:nvSpPr>
        <p:spPr>
          <a:xfrm>
            <a:off x="95250" y="6539805"/>
            <a:ext cx="3401410" cy="30724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10"/>
          <p:cNvSpPr txBox="1">
            <a:spLocks noGrp="1"/>
          </p:cNvSpPr>
          <p:nvPr>
            <p:ph type="ftr" idx="11"/>
          </p:nvPr>
        </p:nvSpPr>
        <p:spPr>
          <a:xfrm>
            <a:off x="3650280" y="6539805"/>
            <a:ext cx="4584700" cy="30724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0"/>
          <p:cNvSpPr txBox="1">
            <a:spLocks noGrp="1"/>
          </p:cNvSpPr>
          <p:nvPr>
            <p:ph type="sldNum" idx="12"/>
          </p:nvPr>
        </p:nvSpPr>
        <p:spPr>
          <a:xfrm>
            <a:off x="8566120" y="6539805"/>
            <a:ext cx="536316" cy="30724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000">
                <a:solidFill>
                  <a:schemeClr val="dk1"/>
                </a:solidFill>
                <a:latin typeface="Arial"/>
                <a:ea typeface="Arial"/>
                <a:cs typeface="Arial"/>
                <a:sym typeface="Arial"/>
              </a:defRPr>
            </a:lvl1pPr>
            <a:lvl2pPr marL="0" marR="0" lvl="1" indent="0" algn="r">
              <a:spcBef>
                <a:spcPts val="0"/>
              </a:spcBef>
              <a:spcAft>
                <a:spcPts val="0"/>
              </a:spcAft>
              <a:buNone/>
              <a:defRPr sz="1000">
                <a:solidFill>
                  <a:schemeClr val="dk1"/>
                </a:solidFill>
                <a:latin typeface="Arial"/>
                <a:ea typeface="Arial"/>
                <a:cs typeface="Arial"/>
                <a:sym typeface="Arial"/>
              </a:defRPr>
            </a:lvl2pPr>
            <a:lvl3pPr marL="0" marR="0" lvl="2" indent="0" algn="r">
              <a:spcBef>
                <a:spcPts val="0"/>
              </a:spcBef>
              <a:spcAft>
                <a:spcPts val="0"/>
              </a:spcAft>
              <a:buNone/>
              <a:defRPr sz="1000">
                <a:solidFill>
                  <a:schemeClr val="dk1"/>
                </a:solidFill>
                <a:latin typeface="Arial"/>
                <a:ea typeface="Arial"/>
                <a:cs typeface="Arial"/>
                <a:sym typeface="Arial"/>
              </a:defRPr>
            </a:lvl3pPr>
            <a:lvl4pPr marL="0" marR="0" lvl="3" indent="0" algn="r">
              <a:spcBef>
                <a:spcPts val="0"/>
              </a:spcBef>
              <a:spcAft>
                <a:spcPts val="0"/>
              </a:spcAft>
              <a:buNone/>
              <a:defRPr sz="1000">
                <a:solidFill>
                  <a:schemeClr val="dk1"/>
                </a:solidFill>
                <a:latin typeface="Arial"/>
                <a:ea typeface="Arial"/>
                <a:cs typeface="Arial"/>
                <a:sym typeface="Arial"/>
              </a:defRPr>
            </a:lvl4pPr>
            <a:lvl5pPr marL="0" marR="0" lvl="4" indent="0" algn="r">
              <a:spcBef>
                <a:spcPts val="0"/>
              </a:spcBef>
              <a:spcAft>
                <a:spcPts val="0"/>
              </a:spcAft>
              <a:buNone/>
              <a:defRPr sz="1000">
                <a:solidFill>
                  <a:schemeClr val="dk1"/>
                </a:solidFill>
                <a:latin typeface="Arial"/>
                <a:ea typeface="Arial"/>
                <a:cs typeface="Arial"/>
                <a:sym typeface="Arial"/>
              </a:defRPr>
            </a:lvl5pPr>
            <a:lvl6pPr marL="0" marR="0" lvl="5" indent="0" algn="r">
              <a:spcBef>
                <a:spcPts val="0"/>
              </a:spcBef>
              <a:spcAft>
                <a:spcPts val="0"/>
              </a:spcAft>
              <a:buNone/>
              <a:defRPr sz="1000">
                <a:solidFill>
                  <a:schemeClr val="dk1"/>
                </a:solidFill>
                <a:latin typeface="Arial"/>
                <a:ea typeface="Arial"/>
                <a:cs typeface="Arial"/>
                <a:sym typeface="Arial"/>
              </a:defRPr>
            </a:lvl6pPr>
            <a:lvl7pPr marL="0" marR="0" lvl="6" indent="0" algn="r">
              <a:spcBef>
                <a:spcPts val="0"/>
              </a:spcBef>
              <a:spcAft>
                <a:spcPts val="0"/>
              </a:spcAft>
              <a:buNone/>
              <a:defRPr sz="1000">
                <a:solidFill>
                  <a:schemeClr val="dk1"/>
                </a:solidFill>
                <a:latin typeface="Arial"/>
                <a:ea typeface="Arial"/>
                <a:cs typeface="Arial"/>
                <a:sym typeface="Arial"/>
              </a:defRPr>
            </a:lvl7pPr>
            <a:lvl8pPr marL="0" marR="0" lvl="7" indent="0" algn="r">
              <a:spcBef>
                <a:spcPts val="0"/>
              </a:spcBef>
              <a:spcAft>
                <a:spcPts val="0"/>
              </a:spcAft>
              <a:buNone/>
              <a:defRPr sz="1000">
                <a:solidFill>
                  <a:schemeClr val="dk1"/>
                </a:solidFill>
                <a:latin typeface="Arial"/>
                <a:ea typeface="Arial"/>
                <a:cs typeface="Arial"/>
                <a:sym typeface="Arial"/>
              </a:defRPr>
            </a:lvl8pPr>
            <a:lvl9pPr marL="0" marR="0" lvl="8" indent="0" algn="r">
              <a:spcBef>
                <a:spcPts val="0"/>
              </a:spcBef>
              <a:spcAft>
                <a:spcPts val="0"/>
              </a:spcAft>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11"/>
          <p:cNvSpPr txBox="1">
            <a:spLocks noGrp="1"/>
          </p:cNvSpPr>
          <p:nvPr>
            <p:ph type="title"/>
          </p:nvPr>
        </p:nvSpPr>
        <p:spPr>
          <a:xfrm>
            <a:off x="155575" y="125413"/>
            <a:ext cx="6169025" cy="9779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11"/>
          <p:cNvSpPr txBox="1">
            <a:spLocks noGrp="1"/>
          </p:cNvSpPr>
          <p:nvPr>
            <p:ph type="dt" idx="10"/>
          </p:nvPr>
        </p:nvSpPr>
        <p:spPr>
          <a:xfrm>
            <a:off x="95250" y="6539805"/>
            <a:ext cx="3401410" cy="30724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11"/>
          <p:cNvSpPr txBox="1">
            <a:spLocks noGrp="1"/>
          </p:cNvSpPr>
          <p:nvPr>
            <p:ph type="ftr" idx="11"/>
          </p:nvPr>
        </p:nvSpPr>
        <p:spPr>
          <a:xfrm>
            <a:off x="3650280" y="6539805"/>
            <a:ext cx="4584700" cy="30724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1"/>
          <p:cNvSpPr txBox="1">
            <a:spLocks noGrp="1"/>
          </p:cNvSpPr>
          <p:nvPr>
            <p:ph type="sldNum" idx="12"/>
          </p:nvPr>
        </p:nvSpPr>
        <p:spPr>
          <a:xfrm>
            <a:off x="8566120" y="6539805"/>
            <a:ext cx="536316" cy="30724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000">
                <a:solidFill>
                  <a:schemeClr val="dk1"/>
                </a:solidFill>
                <a:latin typeface="Arial"/>
                <a:ea typeface="Arial"/>
                <a:cs typeface="Arial"/>
                <a:sym typeface="Arial"/>
              </a:defRPr>
            </a:lvl1pPr>
            <a:lvl2pPr marL="0" marR="0" lvl="1" indent="0" algn="r">
              <a:spcBef>
                <a:spcPts val="0"/>
              </a:spcBef>
              <a:spcAft>
                <a:spcPts val="0"/>
              </a:spcAft>
              <a:buNone/>
              <a:defRPr sz="1000">
                <a:solidFill>
                  <a:schemeClr val="dk1"/>
                </a:solidFill>
                <a:latin typeface="Arial"/>
                <a:ea typeface="Arial"/>
                <a:cs typeface="Arial"/>
                <a:sym typeface="Arial"/>
              </a:defRPr>
            </a:lvl2pPr>
            <a:lvl3pPr marL="0" marR="0" lvl="2" indent="0" algn="r">
              <a:spcBef>
                <a:spcPts val="0"/>
              </a:spcBef>
              <a:spcAft>
                <a:spcPts val="0"/>
              </a:spcAft>
              <a:buNone/>
              <a:defRPr sz="1000">
                <a:solidFill>
                  <a:schemeClr val="dk1"/>
                </a:solidFill>
                <a:latin typeface="Arial"/>
                <a:ea typeface="Arial"/>
                <a:cs typeface="Arial"/>
                <a:sym typeface="Arial"/>
              </a:defRPr>
            </a:lvl3pPr>
            <a:lvl4pPr marL="0" marR="0" lvl="3" indent="0" algn="r">
              <a:spcBef>
                <a:spcPts val="0"/>
              </a:spcBef>
              <a:spcAft>
                <a:spcPts val="0"/>
              </a:spcAft>
              <a:buNone/>
              <a:defRPr sz="1000">
                <a:solidFill>
                  <a:schemeClr val="dk1"/>
                </a:solidFill>
                <a:latin typeface="Arial"/>
                <a:ea typeface="Arial"/>
                <a:cs typeface="Arial"/>
                <a:sym typeface="Arial"/>
              </a:defRPr>
            </a:lvl4pPr>
            <a:lvl5pPr marL="0" marR="0" lvl="4" indent="0" algn="r">
              <a:spcBef>
                <a:spcPts val="0"/>
              </a:spcBef>
              <a:spcAft>
                <a:spcPts val="0"/>
              </a:spcAft>
              <a:buNone/>
              <a:defRPr sz="1000">
                <a:solidFill>
                  <a:schemeClr val="dk1"/>
                </a:solidFill>
                <a:latin typeface="Arial"/>
                <a:ea typeface="Arial"/>
                <a:cs typeface="Arial"/>
                <a:sym typeface="Arial"/>
              </a:defRPr>
            </a:lvl5pPr>
            <a:lvl6pPr marL="0" marR="0" lvl="5" indent="0" algn="r">
              <a:spcBef>
                <a:spcPts val="0"/>
              </a:spcBef>
              <a:spcAft>
                <a:spcPts val="0"/>
              </a:spcAft>
              <a:buNone/>
              <a:defRPr sz="1000">
                <a:solidFill>
                  <a:schemeClr val="dk1"/>
                </a:solidFill>
                <a:latin typeface="Arial"/>
                <a:ea typeface="Arial"/>
                <a:cs typeface="Arial"/>
                <a:sym typeface="Arial"/>
              </a:defRPr>
            </a:lvl6pPr>
            <a:lvl7pPr marL="0" marR="0" lvl="6" indent="0" algn="r">
              <a:spcBef>
                <a:spcPts val="0"/>
              </a:spcBef>
              <a:spcAft>
                <a:spcPts val="0"/>
              </a:spcAft>
              <a:buNone/>
              <a:defRPr sz="1000">
                <a:solidFill>
                  <a:schemeClr val="dk1"/>
                </a:solidFill>
                <a:latin typeface="Arial"/>
                <a:ea typeface="Arial"/>
                <a:cs typeface="Arial"/>
                <a:sym typeface="Arial"/>
              </a:defRPr>
            </a:lvl7pPr>
            <a:lvl8pPr marL="0" marR="0" lvl="7" indent="0" algn="r">
              <a:spcBef>
                <a:spcPts val="0"/>
              </a:spcBef>
              <a:spcAft>
                <a:spcPts val="0"/>
              </a:spcAft>
              <a:buNone/>
              <a:defRPr sz="1000">
                <a:solidFill>
                  <a:schemeClr val="dk1"/>
                </a:solidFill>
                <a:latin typeface="Arial"/>
                <a:ea typeface="Arial"/>
                <a:cs typeface="Arial"/>
                <a:sym typeface="Arial"/>
              </a:defRPr>
            </a:lvl8pPr>
            <a:lvl9pPr marL="0" marR="0" lvl="8" indent="0" algn="r">
              <a:spcBef>
                <a:spcPts val="0"/>
              </a:spcBef>
              <a:spcAft>
                <a:spcPts val="0"/>
              </a:spcAft>
              <a:buNone/>
              <a:defRPr sz="10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6"/>
          <p:cNvSpPr/>
          <p:nvPr/>
        </p:nvSpPr>
        <p:spPr>
          <a:xfrm>
            <a:off x="0" y="1201738"/>
            <a:ext cx="9144000" cy="152400"/>
          </a:xfrm>
          <a:prstGeom prst="rect">
            <a:avLst/>
          </a:prstGeom>
          <a:gradFill>
            <a:gsLst>
              <a:gs pos="0">
                <a:srgbClr val="DDDDDD"/>
              </a:gs>
              <a:gs pos="100000">
                <a:schemeClr val="lt1"/>
              </a:gs>
            </a:gsLst>
            <a:lin ang="540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 name="Google Shape;11;p6"/>
          <p:cNvSpPr/>
          <p:nvPr/>
        </p:nvSpPr>
        <p:spPr>
          <a:xfrm>
            <a:off x="0" y="-17463"/>
            <a:ext cx="9144000" cy="1219201"/>
          </a:xfrm>
          <a:prstGeom prst="rect">
            <a:avLst/>
          </a:prstGeom>
          <a:gradFill>
            <a:gsLst>
              <a:gs pos="0">
                <a:srgbClr val="389A67"/>
              </a:gs>
              <a:gs pos="100000">
                <a:srgbClr val="B6E4CC"/>
              </a:gs>
            </a:gsLst>
            <a:lin ang="0" scaled="0"/>
          </a:gradFill>
          <a:ln w="9525" cap="flat" cmpd="sng">
            <a:solidFill>
              <a:srgbClr val="96969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2" name="Google Shape;12;p6"/>
          <p:cNvSpPr txBox="1">
            <a:spLocks noGrp="1"/>
          </p:cNvSpPr>
          <p:nvPr>
            <p:ph type="title"/>
          </p:nvPr>
        </p:nvSpPr>
        <p:spPr>
          <a:xfrm>
            <a:off x="155575" y="125413"/>
            <a:ext cx="6169025" cy="9779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600" b="0" i="0" u="none" strike="noStrike" cap="none">
                <a:solidFill>
                  <a:schemeClr val="lt1"/>
                </a:solidFill>
                <a:latin typeface="Arial"/>
                <a:ea typeface="Arial"/>
                <a:cs typeface="Arial"/>
                <a:sym typeface="Arial"/>
              </a:defRPr>
            </a:lvl1pPr>
            <a:lvl2pPr marR="0" lvl="1" algn="l" rtl="0">
              <a:spcBef>
                <a:spcPts val="0"/>
              </a:spcBef>
              <a:spcAft>
                <a:spcPts val="0"/>
              </a:spcAft>
              <a:buSzPts val="1400"/>
              <a:buNone/>
              <a:defRPr sz="36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36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36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36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36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36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36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3600" b="0" i="0" u="none" strike="noStrike" cap="none">
                <a:solidFill>
                  <a:schemeClr val="lt1"/>
                </a:solidFill>
                <a:latin typeface="Arial"/>
                <a:ea typeface="Arial"/>
                <a:cs typeface="Arial"/>
                <a:sym typeface="Arial"/>
              </a:defRPr>
            </a:lvl9pPr>
          </a:lstStyle>
          <a:p>
            <a:endParaRPr/>
          </a:p>
        </p:txBody>
      </p:sp>
      <p:sp>
        <p:nvSpPr>
          <p:cNvPr id="13" name="Google Shape;13;p6"/>
          <p:cNvSpPr txBox="1">
            <a:spLocks noGrp="1"/>
          </p:cNvSpPr>
          <p:nvPr>
            <p:ph type="body" idx="1"/>
          </p:nvPr>
        </p:nvSpPr>
        <p:spPr>
          <a:xfrm>
            <a:off x="457200" y="1630363"/>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rgbClr val="008080"/>
              </a:buClr>
              <a:buSzPts val="3200"/>
              <a:buFont typeface="Arial"/>
              <a:buChar char="•"/>
              <a:defRPr sz="3200" b="1" i="0" u="none" strike="noStrike" cap="none">
                <a:solidFill>
                  <a:srgbClr val="008080"/>
                </a:solidFill>
                <a:latin typeface="Arial"/>
                <a:ea typeface="Arial"/>
                <a:cs typeface="Arial"/>
                <a:sym typeface="Arial"/>
              </a:defRPr>
            </a:lvl1pPr>
            <a:lvl2pPr marL="914400" marR="0" lvl="1" indent="-406400" algn="l" rtl="0">
              <a:spcBef>
                <a:spcPts val="560"/>
              </a:spcBef>
              <a:spcAft>
                <a:spcPts val="0"/>
              </a:spcAft>
              <a:buClr>
                <a:srgbClr val="008080"/>
              </a:buClr>
              <a:buSzPts val="2800"/>
              <a:buFont typeface="Arial"/>
              <a:buChar char="–"/>
              <a:defRPr sz="2800" b="1" i="0" u="none" strike="noStrike" cap="none">
                <a:solidFill>
                  <a:srgbClr val="008080"/>
                </a:solidFill>
                <a:latin typeface="Arial"/>
                <a:ea typeface="Arial"/>
                <a:cs typeface="Arial"/>
                <a:sym typeface="Arial"/>
              </a:defRPr>
            </a:lvl2pPr>
            <a:lvl3pPr marL="1371600" marR="0" lvl="2"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3pPr>
            <a:lvl4pPr marL="1828800" marR="0" lvl="3" indent="-368300" algn="l" rtl="0">
              <a:spcBef>
                <a:spcPts val="440"/>
              </a:spcBef>
              <a:spcAft>
                <a:spcPts val="0"/>
              </a:spcAft>
              <a:buClr>
                <a:schemeClr val="dk1"/>
              </a:buClr>
              <a:buSzPts val="2200"/>
              <a:buFont typeface="Arial"/>
              <a:buChar char="–"/>
              <a:defRPr sz="2200" b="0" i="0" u="none" strike="noStrike" cap="none">
                <a:solidFill>
                  <a:schemeClr val="dk1"/>
                </a:solidFill>
                <a:latin typeface="Arial"/>
                <a:ea typeface="Arial"/>
                <a:cs typeface="Arial"/>
                <a:sym typeface="Arial"/>
              </a:defRPr>
            </a:lvl4pPr>
            <a:lvl5pPr marL="2286000" marR="0" lvl="4" indent="-368300" algn="l" rtl="0">
              <a:spcBef>
                <a:spcPts val="440"/>
              </a:spcBef>
              <a:spcAft>
                <a:spcPts val="0"/>
              </a:spcAft>
              <a:buClr>
                <a:schemeClr val="dk1"/>
              </a:buClr>
              <a:buSzPts val="2200"/>
              <a:buFont typeface="Arial"/>
              <a:buChar char="»"/>
              <a:defRPr sz="22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pic>
        <p:nvPicPr>
          <p:cNvPr id="14" name="Google Shape;14;p6" descr="DICOM LOGO"/>
          <p:cNvPicPr preferRelativeResize="0"/>
          <p:nvPr/>
        </p:nvPicPr>
        <p:blipFill rotWithShape="1">
          <a:blip r:embed="rId7">
            <a:alphaModFix/>
          </a:blip>
          <a:srcRect/>
          <a:stretch/>
        </p:blipFill>
        <p:spPr>
          <a:xfrm>
            <a:off x="6477000" y="317500"/>
            <a:ext cx="2286000" cy="571500"/>
          </a:xfrm>
          <a:prstGeom prst="rect">
            <a:avLst/>
          </a:prstGeom>
          <a:noFill/>
          <a:ln>
            <a:noFill/>
          </a:ln>
        </p:spPr>
      </p:pic>
      <p:sp>
        <p:nvSpPr>
          <p:cNvPr id="15" name="Google Shape;15;p6"/>
          <p:cNvSpPr txBox="1">
            <a:spLocks noGrp="1"/>
          </p:cNvSpPr>
          <p:nvPr>
            <p:ph type="dt" idx="10"/>
          </p:nvPr>
        </p:nvSpPr>
        <p:spPr>
          <a:xfrm>
            <a:off x="95250" y="6539805"/>
            <a:ext cx="3401410" cy="30724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0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6" name="Google Shape;16;p6"/>
          <p:cNvSpPr txBox="1">
            <a:spLocks noGrp="1"/>
          </p:cNvSpPr>
          <p:nvPr>
            <p:ph type="ftr" idx="11"/>
          </p:nvPr>
        </p:nvSpPr>
        <p:spPr>
          <a:xfrm>
            <a:off x="3650280" y="6539805"/>
            <a:ext cx="4584700" cy="30724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0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7" name="Google Shape;17;p6"/>
          <p:cNvSpPr txBox="1">
            <a:spLocks noGrp="1"/>
          </p:cNvSpPr>
          <p:nvPr>
            <p:ph type="sldNum" idx="12"/>
          </p:nvPr>
        </p:nvSpPr>
        <p:spPr>
          <a:xfrm>
            <a:off x="8566120" y="6539805"/>
            <a:ext cx="536316" cy="30724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000" b="0" u="none">
                <a:solidFill>
                  <a:schemeClr val="dk1"/>
                </a:solidFill>
                <a:latin typeface="Arial"/>
                <a:ea typeface="Arial"/>
                <a:cs typeface="Arial"/>
                <a:sym typeface="Arial"/>
              </a:defRPr>
            </a:lvl1pPr>
            <a:lvl2pPr marL="0" marR="0" lvl="1" indent="0" algn="r" rtl="0">
              <a:spcBef>
                <a:spcPts val="0"/>
              </a:spcBef>
              <a:spcAft>
                <a:spcPts val="0"/>
              </a:spcAft>
              <a:buNone/>
              <a:defRPr sz="1000" b="0" u="none">
                <a:solidFill>
                  <a:schemeClr val="dk1"/>
                </a:solidFill>
                <a:latin typeface="Arial"/>
                <a:ea typeface="Arial"/>
                <a:cs typeface="Arial"/>
                <a:sym typeface="Arial"/>
              </a:defRPr>
            </a:lvl2pPr>
            <a:lvl3pPr marL="0" marR="0" lvl="2" indent="0" algn="r" rtl="0">
              <a:spcBef>
                <a:spcPts val="0"/>
              </a:spcBef>
              <a:spcAft>
                <a:spcPts val="0"/>
              </a:spcAft>
              <a:buNone/>
              <a:defRPr sz="1000" b="0" u="none">
                <a:solidFill>
                  <a:schemeClr val="dk1"/>
                </a:solidFill>
                <a:latin typeface="Arial"/>
                <a:ea typeface="Arial"/>
                <a:cs typeface="Arial"/>
                <a:sym typeface="Arial"/>
              </a:defRPr>
            </a:lvl3pPr>
            <a:lvl4pPr marL="0" marR="0" lvl="3" indent="0" algn="r" rtl="0">
              <a:spcBef>
                <a:spcPts val="0"/>
              </a:spcBef>
              <a:spcAft>
                <a:spcPts val="0"/>
              </a:spcAft>
              <a:buNone/>
              <a:defRPr sz="1000" b="0" u="none">
                <a:solidFill>
                  <a:schemeClr val="dk1"/>
                </a:solidFill>
                <a:latin typeface="Arial"/>
                <a:ea typeface="Arial"/>
                <a:cs typeface="Arial"/>
                <a:sym typeface="Arial"/>
              </a:defRPr>
            </a:lvl4pPr>
            <a:lvl5pPr marL="0" marR="0" lvl="4" indent="0" algn="r" rtl="0">
              <a:spcBef>
                <a:spcPts val="0"/>
              </a:spcBef>
              <a:spcAft>
                <a:spcPts val="0"/>
              </a:spcAft>
              <a:buNone/>
              <a:defRPr sz="1000" b="0" u="none">
                <a:solidFill>
                  <a:schemeClr val="dk1"/>
                </a:solidFill>
                <a:latin typeface="Arial"/>
                <a:ea typeface="Arial"/>
                <a:cs typeface="Arial"/>
                <a:sym typeface="Arial"/>
              </a:defRPr>
            </a:lvl5pPr>
            <a:lvl6pPr marL="0" marR="0" lvl="5" indent="0" algn="r" rtl="0">
              <a:spcBef>
                <a:spcPts val="0"/>
              </a:spcBef>
              <a:spcAft>
                <a:spcPts val="0"/>
              </a:spcAft>
              <a:buNone/>
              <a:defRPr sz="1000" b="0" u="none">
                <a:solidFill>
                  <a:schemeClr val="dk1"/>
                </a:solidFill>
                <a:latin typeface="Arial"/>
                <a:ea typeface="Arial"/>
                <a:cs typeface="Arial"/>
                <a:sym typeface="Arial"/>
              </a:defRPr>
            </a:lvl6pPr>
            <a:lvl7pPr marL="0" marR="0" lvl="6" indent="0" algn="r" rtl="0">
              <a:spcBef>
                <a:spcPts val="0"/>
              </a:spcBef>
              <a:spcAft>
                <a:spcPts val="0"/>
              </a:spcAft>
              <a:buNone/>
              <a:defRPr sz="1000" b="0" u="none">
                <a:solidFill>
                  <a:schemeClr val="dk1"/>
                </a:solidFill>
                <a:latin typeface="Arial"/>
                <a:ea typeface="Arial"/>
                <a:cs typeface="Arial"/>
                <a:sym typeface="Arial"/>
              </a:defRPr>
            </a:lvl7pPr>
            <a:lvl8pPr marL="0" marR="0" lvl="7" indent="0" algn="r" rtl="0">
              <a:spcBef>
                <a:spcPts val="0"/>
              </a:spcBef>
              <a:spcAft>
                <a:spcPts val="0"/>
              </a:spcAft>
              <a:buNone/>
              <a:defRPr sz="1000" b="0" u="none">
                <a:solidFill>
                  <a:schemeClr val="dk1"/>
                </a:solidFill>
                <a:latin typeface="Arial"/>
                <a:ea typeface="Arial"/>
                <a:cs typeface="Arial"/>
                <a:sym typeface="Arial"/>
              </a:defRPr>
            </a:lvl8pPr>
            <a:lvl9pPr marL="0" marR="0" lvl="8" indent="0" algn="r" rtl="0">
              <a:spcBef>
                <a:spcPts val="0"/>
              </a:spcBef>
              <a:spcAft>
                <a:spcPts val="0"/>
              </a:spcAft>
              <a:buNone/>
              <a:defRPr sz="1000" b="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ithub.com/chafey/HTJ2KResourc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hafey.github.io/openjphjs/test/browser/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docs.google.com/document/d/1hMv75h8g5a8EvIopucdhElKdu7QGF1PgpAK4J1Ahvp4/edit?usp=sharin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1"/>
          <p:cNvSpPr txBox="1">
            <a:spLocks noGrp="1"/>
          </p:cNvSpPr>
          <p:nvPr>
            <p:ph type="ctrTitle"/>
          </p:nvPr>
        </p:nvSpPr>
        <p:spPr>
          <a:xfrm>
            <a:off x="961930" y="2084825"/>
            <a:ext cx="7220140" cy="20217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1800" dirty="0"/>
              <a:t>Public Comment Overview:</a:t>
            </a:r>
            <a:br>
              <a:rPr lang="en-US" sz="1800" dirty="0"/>
            </a:br>
            <a:r>
              <a:rPr lang="en-US" dirty="0"/>
              <a:t>Supplement 235: HTJ2K Transfer Syntax</a:t>
            </a:r>
            <a:endParaRPr dirty="0"/>
          </a:p>
        </p:txBody>
      </p:sp>
      <p:sp>
        <p:nvSpPr>
          <p:cNvPr id="54" name="Google Shape;54;p1"/>
          <p:cNvSpPr txBox="1">
            <a:spLocks noGrp="1"/>
          </p:cNvSpPr>
          <p:nvPr>
            <p:ph type="subTitle" idx="1"/>
          </p:nvPr>
        </p:nvSpPr>
        <p:spPr>
          <a:xfrm>
            <a:off x="961930" y="5189952"/>
            <a:ext cx="7220140" cy="122896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dk1"/>
              </a:buClr>
              <a:buSzPts val="2800"/>
              <a:buFont typeface="Arial"/>
              <a:buNone/>
            </a:pPr>
            <a:r>
              <a:rPr lang="en-US" dirty="0"/>
              <a:t>Bill Wallace, Radical Imaging</a:t>
            </a:r>
            <a:endParaRPr dirty="0"/>
          </a:p>
          <a:p>
            <a:pPr marL="0" lvl="0" indent="0" algn="ctr" rtl="0">
              <a:spcBef>
                <a:spcPts val="560"/>
              </a:spcBef>
              <a:spcAft>
                <a:spcPts val="0"/>
              </a:spcAft>
              <a:buClr>
                <a:schemeClr val="dk1"/>
              </a:buClr>
              <a:buSzPts val="2800"/>
              <a:buFont typeface="Arial"/>
              <a:buNone/>
            </a:pPr>
            <a:r>
              <a:rPr lang="en-US" dirty="0"/>
              <a:t>Chris Hafey, Amazon Web Services</a:t>
            </a:r>
            <a:endParaRPr sz="2800" dirty="0"/>
          </a:p>
        </p:txBody>
      </p:sp>
      <p:sp>
        <p:nvSpPr>
          <p:cNvPr id="2" name="TextBox 1">
            <a:extLst>
              <a:ext uri="{FF2B5EF4-FFF2-40B4-BE49-F238E27FC236}">
                <a16:creationId xmlns:a16="http://schemas.microsoft.com/office/drawing/2014/main" id="{7CD3C273-DDDC-C367-C1AB-8C44284C7E98}"/>
              </a:ext>
            </a:extLst>
          </p:cNvPr>
          <p:cNvSpPr txBox="1"/>
          <p:nvPr/>
        </p:nvSpPr>
        <p:spPr>
          <a:xfrm>
            <a:off x="1560787" y="3989623"/>
            <a:ext cx="6022426" cy="1200329"/>
          </a:xfrm>
          <a:prstGeom prst="rect">
            <a:avLst/>
          </a:prstGeom>
          <a:noFill/>
        </p:spPr>
        <p:txBody>
          <a:bodyPr wrap="square" rtlCol="0">
            <a:spAutoFit/>
          </a:bodyPr>
          <a:lstStyle/>
          <a:p>
            <a:pPr algn="ctr"/>
            <a:br>
              <a:rPr kumimoji="0" lang="en-US" sz="4000" b="1" i="0" u="none" strike="noStrike" kern="0" cap="none" spc="0" normalizeH="0" baseline="0" noProof="0" dirty="0">
                <a:ln>
                  <a:noFill/>
                </a:ln>
                <a:solidFill>
                  <a:srgbClr val="008080"/>
                </a:solidFill>
                <a:effectLst/>
                <a:uLnTx/>
                <a:uFillTx/>
                <a:latin typeface="Arial"/>
                <a:cs typeface="Arial"/>
                <a:sym typeface="Arial"/>
              </a:rPr>
            </a:br>
            <a:r>
              <a:rPr kumimoji="0" lang="en-US" sz="3200" b="1" i="0" u="none" strike="noStrike" kern="0" cap="none" spc="0" normalizeH="0" baseline="0" noProof="0" dirty="0">
                <a:ln>
                  <a:noFill/>
                </a:ln>
                <a:solidFill>
                  <a:srgbClr val="008080"/>
                </a:solidFill>
                <a:effectLst/>
                <a:uLnTx/>
                <a:uFillTx/>
                <a:latin typeface="Arial"/>
                <a:cs typeface="Arial"/>
                <a:sym typeface="Arial"/>
              </a:rPr>
              <a:t>DICOM WG-04 - Compression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2"/>
          <p:cNvSpPr txBox="1">
            <a:spLocks noGrp="1"/>
          </p:cNvSpPr>
          <p:nvPr>
            <p:ph type="title"/>
          </p:nvPr>
        </p:nvSpPr>
        <p:spPr>
          <a:xfrm>
            <a:off x="155575" y="125413"/>
            <a:ext cx="6169025" cy="9779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Challenges with Existing Compression</a:t>
            </a:r>
            <a:endParaRPr/>
          </a:p>
        </p:txBody>
      </p:sp>
      <p:sp>
        <p:nvSpPr>
          <p:cNvPr id="60" name="Google Shape;60;p2"/>
          <p:cNvSpPr txBox="1">
            <a:spLocks noGrp="1"/>
          </p:cNvSpPr>
          <p:nvPr>
            <p:ph type="body" idx="1"/>
          </p:nvPr>
        </p:nvSpPr>
        <p:spPr>
          <a:xfrm>
            <a:off x="457200" y="1630363"/>
            <a:ext cx="8229600" cy="4525962"/>
          </a:xfrm>
          <a:prstGeom prst="rect">
            <a:avLst/>
          </a:prstGeom>
          <a:noFill/>
          <a:ln>
            <a:noFill/>
          </a:ln>
        </p:spPr>
        <p:txBody>
          <a:bodyPr spcFirstLastPara="1" wrap="square" lIns="91425" tIns="45700" rIns="91425" bIns="45700" anchor="t" anchorCtr="0">
            <a:noAutofit/>
          </a:bodyPr>
          <a:lstStyle/>
          <a:p>
            <a:pPr marL="628650" lvl="1" indent="-311150" algn="l" rtl="0">
              <a:spcBef>
                <a:spcPts val="0"/>
              </a:spcBef>
              <a:spcAft>
                <a:spcPts val="0"/>
              </a:spcAft>
              <a:buClr>
                <a:srgbClr val="008080"/>
              </a:buClr>
              <a:buSzPts val="1900"/>
              <a:buChar char="•"/>
            </a:pPr>
            <a:r>
              <a:rPr lang="en-US" sz="1900"/>
              <a:t>JPEG 2000 has advanced features but has seen low adoption</a:t>
            </a:r>
            <a:endParaRPr sz="1900"/>
          </a:p>
          <a:p>
            <a:pPr marL="741362" lvl="3" indent="-209550" algn="l" rtl="0">
              <a:spcBef>
                <a:spcPts val="0"/>
              </a:spcBef>
              <a:spcAft>
                <a:spcPts val="0"/>
              </a:spcAft>
              <a:buClr>
                <a:srgbClr val="008080"/>
              </a:buClr>
              <a:buSzPts val="1900"/>
              <a:buChar char="–"/>
            </a:pPr>
            <a:r>
              <a:rPr lang="en-US" sz="1900">
                <a:solidFill>
                  <a:srgbClr val="008080"/>
                </a:solidFill>
              </a:rPr>
              <a:t>Significantly slower than other transfer syntax (at least 5x slower than JPEG-LS to decode)</a:t>
            </a:r>
            <a:endParaRPr sz="1900">
              <a:solidFill>
                <a:srgbClr val="008080"/>
              </a:solidFill>
            </a:endParaRPr>
          </a:p>
          <a:p>
            <a:pPr marL="741362" lvl="3" indent="-209550" algn="l" rtl="0">
              <a:spcBef>
                <a:spcPts val="0"/>
              </a:spcBef>
              <a:spcAft>
                <a:spcPts val="0"/>
              </a:spcAft>
              <a:buClr>
                <a:srgbClr val="008080"/>
              </a:buClr>
              <a:buSzPts val="1900"/>
              <a:buChar char="–"/>
            </a:pPr>
            <a:r>
              <a:rPr lang="en-US" sz="1900">
                <a:solidFill>
                  <a:srgbClr val="008080"/>
                </a:solidFill>
              </a:rPr>
              <a:t>Advanced features require image to be encoded using specific parameters (e.g. scalable resolution requires RPLC progression order, certain number of decompositions)</a:t>
            </a:r>
            <a:endParaRPr sz="1900">
              <a:solidFill>
                <a:srgbClr val="008080"/>
              </a:solidFill>
            </a:endParaRPr>
          </a:p>
          <a:p>
            <a:pPr marL="741362" lvl="3" indent="-209550" algn="l" rtl="0">
              <a:spcBef>
                <a:spcPts val="0"/>
              </a:spcBef>
              <a:spcAft>
                <a:spcPts val="0"/>
              </a:spcAft>
              <a:buClr>
                <a:srgbClr val="008080"/>
              </a:buClr>
              <a:buSzPts val="1900"/>
              <a:buChar char="–"/>
            </a:pPr>
            <a:r>
              <a:rPr lang="en-US" sz="1900">
                <a:solidFill>
                  <a:srgbClr val="008080"/>
                </a:solidFill>
              </a:rPr>
              <a:t>Very complex to implement correctly (several interoperability issues early on)</a:t>
            </a:r>
            <a:endParaRPr sz="1900">
              <a:solidFill>
                <a:srgbClr val="008080"/>
              </a:solidFill>
            </a:endParaRPr>
          </a:p>
          <a:p>
            <a:pPr marL="741362" lvl="3" indent="-209550" algn="l" rtl="0">
              <a:spcBef>
                <a:spcPts val="0"/>
              </a:spcBef>
              <a:spcAft>
                <a:spcPts val="0"/>
              </a:spcAft>
              <a:buClr>
                <a:srgbClr val="008080"/>
              </a:buClr>
              <a:buSzPts val="1900"/>
              <a:buChar char="–"/>
            </a:pPr>
            <a:r>
              <a:rPr lang="en-US" sz="1900">
                <a:solidFill>
                  <a:srgbClr val="008080"/>
                </a:solidFill>
              </a:rPr>
              <a:t>Lack of availability of open source implementations for many years (paid commercial libraries was the only option)</a:t>
            </a:r>
            <a:endParaRPr sz="1900">
              <a:solidFill>
                <a:srgbClr val="008080"/>
              </a:solidFill>
            </a:endParaRPr>
          </a:p>
          <a:p>
            <a:pPr marL="741362" lvl="3" indent="-209550" algn="l" rtl="0">
              <a:spcBef>
                <a:spcPts val="0"/>
              </a:spcBef>
              <a:spcAft>
                <a:spcPts val="0"/>
              </a:spcAft>
              <a:buClr>
                <a:srgbClr val="008080"/>
              </a:buClr>
              <a:buSzPts val="1900"/>
              <a:buChar char="–"/>
            </a:pPr>
            <a:r>
              <a:rPr lang="en-US" sz="1900">
                <a:solidFill>
                  <a:srgbClr val="008080"/>
                </a:solidFill>
              </a:rPr>
              <a:t>Concerns over patent conflicts (increased risk of litigation)</a:t>
            </a:r>
            <a:endParaRPr sz="1900">
              <a:solidFill>
                <a:srgbClr val="008080"/>
              </a:solidFill>
            </a:endParaRPr>
          </a:p>
          <a:p>
            <a:pPr marL="741362" lvl="0" indent="0" algn="l" rtl="0">
              <a:spcBef>
                <a:spcPts val="0"/>
              </a:spcBef>
              <a:spcAft>
                <a:spcPts val="0"/>
              </a:spcAft>
              <a:buNone/>
            </a:pPr>
            <a:endParaRPr sz="1900">
              <a:solidFill>
                <a:srgbClr val="008080"/>
              </a:solidFill>
            </a:endParaRPr>
          </a:p>
          <a:p>
            <a:pPr marL="457200" lvl="2" indent="-120650" algn="l" rtl="0">
              <a:spcBef>
                <a:spcPts val="0"/>
              </a:spcBef>
              <a:spcAft>
                <a:spcPts val="0"/>
              </a:spcAft>
              <a:buClr>
                <a:srgbClr val="008080"/>
              </a:buClr>
              <a:buSzPts val="1900"/>
              <a:buChar char="•"/>
            </a:pPr>
            <a:r>
              <a:rPr lang="en-US" sz="1900" b="1">
                <a:solidFill>
                  <a:srgbClr val="008080"/>
                </a:solidFill>
              </a:rPr>
              <a:t>JPEG Lossless and JPEG LS</a:t>
            </a:r>
            <a:endParaRPr sz="1900" b="1">
              <a:solidFill>
                <a:srgbClr val="008080"/>
              </a:solidFill>
            </a:endParaRPr>
          </a:p>
          <a:p>
            <a:pPr marL="741362" lvl="3" indent="-209550" algn="l" rtl="0">
              <a:spcBef>
                <a:spcPts val="0"/>
              </a:spcBef>
              <a:spcAft>
                <a:spcPts val="0"/>
              </a:spcAft>
              <a:buClr>
                <a:srgbClr val="008080"/>
              </a:buClr>
              <a:buSzPts val="1900"/>
              <a:buChar char="–"/>
            </a:pPr>
            <a:r>
              <a:rPr lang="en-US" sz="1900">
                <a:solidFill>
                  <a:srgbClr val="008080"/>
                </a:solidFill>
              </a:rPr>
              <a:t>Do not support scalable resolution access</a:t>
            </a:r>
            <a:endParaRPr sz="1900">
              <a:solidFill>
                <a:srgbClr val="008080"/>
              </a:solidFill>
            </a:endParaRPr>
          </a:p>
          <a:p>
            <a:pPr marL="741362" lvl="3" indent="-209550" algn="l" rtl="0">
              <a:spcBef>
                <a:spcPts val="0"/>
              </a:spcBef>
              <a:spcAft>
                <a:spcPts val="0"/>
              </a:spcAft>
              <a:buClr>
                <a:srgbClr val="008080"/>
              </a:buClr>
              <a:buSzPts val="1900"/>
              <a:buChar char="–"/>
            </a:pPr>
            <a:r>
              <a:rPr lang="en-US" sz="1900">
                <a:solidFill>
                  <a:srgbClr val="008080"/>
                </a:solidFill>
              </a:rPr>
              <a:t>Little to no gain from parallelization (not designed for this)</a:t>
            </a:r>
            <a:endParaRPr sz="1900">
              <a:solidFill>
                <a:srgbClr val="008080"/>
              </a:solidFill>
            </a:endParaRPr>
          </a:p>
        </p:txBody>
      </p:sp>
      <p:sp>
        <p:nvSpPr>
          <p:cNvPr id="61" name="Google Shape;61;p2"/>
          <p:cNvSpPr txBox="1">
            <a:spLocks noGrp="1"/>
          </p:cNvSpPr>
          <p:nvPr>
            <p:ph type="ftr" idx="11"/>
          </p:nvPr>
        </p:nvSpPr>
        <p:spPr>
          <a:xfrm>
            <a:off x="3650280" y="6539805"/>
            <a:ext cx="4584700" cy="30724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US"/>
              <a:t>WG-27 DICOMweb</a:t>
            </a:r>
            <a:endParaRPr/>
          </a:p>
        </p:txBody>
      </p:sp>
      <p:sp>
        <p:nvSpPr>
          <p:cNvPr id="62" name="Google Shape;62;p2"/>
          <p:cNvSpPr txBox="1">
            <a:spLocks noGrp="1"/>
          </p:cNvSpPr>
          <p:nvPr>
            <p:ph type="sldNum" idx="12"/>
          </p:nvPr>
        </p:nvSpPr>
        <p:spPr>
          <a:xfrm>
            <a:off x="8566120" y="6539805"/>
            <a:ext cx="536316" cy="30724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3"/>
          <p:cNvSpPr txBox="1">
            <a:spLocks noGrp="1"/>
          </p:cNvSpPr>
          <p:nvPr>
            <p:ph type="body" idx="1"/>
          </p:nvPr>
        </p:nvSpPr>
        <p:spPr>
          <a:xfrm>
            <a:off x="457200" y="1630363"/>
            <a:ext cx="8229600" cy="452596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900"/>
              <a:t>JPEG2000 was extended in 2019 with a new block coder that improves decode and encode speed by an order of magnitude.  This variant of JPEG2000 is referred to as High Throughput JPEG2000 (HTJ2K)</a:t>
            </a:r>
            <a:endParaRPr sz="3100"/>
          </a:p>
          <a:p>
            <a:pPr marL="342900" lvl="0" indent="-336550" algn="l" rtl="0">
              <a:spcBef>
                <a:spcPts val="400"/>
              </a:spcBef>
              <a:spcAft>
                <a:spcPts val="0"/>
              </a:spcAft>
              <a:buClr>
                <a:srgbClr val="008080"/>
              </a:buClr>
              <a:buSzPts val="1900"/>
              <a:buChar char="•"/>
            </a:pPr>
            <a:r>
              <a:rPr lang="en-US" sz="1900" b="0"/>
              <a:t>ISO/JPEG standard (https://jpeg.org/jpeg2000/htj2k.html)</a:t>
            </a:r>
            <a:endParaRPr sz="1900" b="0"/>
          </a:p>
          <a:p>
            <a:pPr marL="342900" lvl="0" indent="-336550" algn="l" rtl="0">
              <a:spcBef>
                <a:spcPts val="400"/>
              </a:spcBef>
              <a:spcAft>
                <a:spcPts val="0"/>
              </a:spcAft>
              <a:buClr>
                <a:srgbClr val="008080"/>
              </a:buClr>
              <a:buSzPts val="1900"/>
              <a:buChar char="•"/>
            </a:pPr>
            <a:r>
              <a:rPr lang="en-US" sz="1900" b="0"/>
              <a:t>Free of patent conflicts, royalty free</a:t>
            </a:r>
            <a:endParaRPr sz="1900" b="0"/>
          </a:p>
          <a:p>
            <a:pPr marL="342900" lvl="0" indent="-336550" algn="l" rtl="0">
              <a:spcBef>
                <a:spcPts val="400"/>
              </a:spcBef>
              <a:spcAft>
                <a:spcPts val="0"/>
              </a:spcAft>
              <a:buSzPts val="1900"/>
              <a:buChar char="•"/>
            </a:pPr>
            <a:r>
              <a:rPr lang="en-US" sz="1900" b="0"/>
              <a:t>Strong Open Source support (OpenJPH, OpenJPEG, GROK, ffmpeg)</a:t>
            </a:r>
            <a:endParaRPr sz="1900" b="0"/>
          </a:p>
          <a:p>
            <a:pPr marL="342900" lvl="0" indent="-336550" algn="l" rtl="0">
              <a:spcBef>
                <a:spcPts val="400"/>
              </a:spcBef>
              <a:spcAft>
                <a:spcPts val="0"/>
              </a:spcAft>
              <a:buClr>
                <a:srgbClr val="008080"/>
              </a:buClr>
              <a:buSzPts val="1900"/>
              <a:buChar char="•"/>
            </a:pPr>
            <a:r>
              <a:rPr lang="en-US" sz="1900" b="0"/>
              <a:t>Slightly lower compression ratios than JPEG2000 (~5%)</a:t>
            </a:r>
            <a:endParaRPr sz="3100" b="0"/>
          </a:p>
          <a:p>
            <a:pPr marL="342900" lvl="0" indent="-336550" algn="l" rtl="0">
              <a:spcBef>
                <a:spcPts val="400"/>
              </a:spcBef>
              <a:spcAft>
                <a:spcPts val="0"/>
              </a:spcAft>
              <a:buClr>
                <a:srgbClr val="008080"/>
              </a:buClr>
              <a:buSzPts val="1900"/>
              <a:buChar char="•"/>
            </a:pPr>
            <a:r>
              <a:rPr lang="en-US" sz="1900" b="0"/>
              <a:t>Significantly faster at decoding than all compressed transfer syntaxes by at least 50% -&gt; improved image display speed</a:t>
            </a:r>
            <a:endParaRPr sz="3100" b="0"/>
          </a:p>
          <a:p>
            <a:pPr marL="342900" lvl="0" indent="-336550" algn="l" rtl="0">
              <a:spcBef>
                <a:spcPts val="400"/>
              </a:spcBef>
              <a:spcAft>
                <a:spcPts val="0"/>
              </a:spcAft>
              <a:buClr>
                <a:srgbClr val="008080"/>
              </a:buClr>
              <a:buSzPts val="1900"/>
              <a:buChar char="•"/>
            </a:pPr>
            <a:r>
              <a:rPr lang="en-US" sz="1900" b="0"/>
              <a:t>Supports most of the advanced JPEG2000 features (scalable resolution access in particular)</a:t>
            </a:r>
            <a:endParaRPr sz="1900" b="0"/>
          </a:p>
          <a:p>
            <a:pPr marL="342900" lvl="0" indent="-336550" algn="l" rtl="0">
              <a:spcBef>
                <a:spcPts val="400"/>
              </a:spcBef>
              <a:spcAft>
                <a:spcPts val="0"/>
              </a:spcAft>
              <a:buSzPts val="1900"/>
              <a:buChar char="•"/>
            </a:pPr>
            <a:r>
              <a:rPr lang="en-US" sz="1900" b="0"/>
              <a:t>Lower implementation complexity</a:t>
            </a:r>
            <a:endParaRPr sz="1900" b="0"/>
          </a:p>
        </p:txBody>
      </p:sp>
      <p:sp>
        <p:nvSpPr>
          <p:cNvPr id="68" name="Google Shape;68;p3"/>
          <p:cNvSpPr txBox="1">
            <a:spLocks noGrp="1"/>
          </p:cNvSpPr>
          <p:nvPr>
            <p:ph type="title"/>
          </p:nvPr>
        </p:nvSpPr>
        <p:spPr>
          <a:xfrm>
            <a:off x="155575" y="125413"/>
            <a:ext cx="6169025" cy="9779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HTJ2K Compression</a:t>
            </a:r>
            <a:endParaRPr/>
          </a:p>
        </p:txBody>
      </p:sp>
      <p:sp>
        <p:nvSpPr>
          <p:cNvPr id="69" name="Google Shape;69;p3"/>
          <p:cNvSpPr txBox="1">
            <a:spLocks noGrp="1"/>
          </p:cNvSpPr>
          <p:nvPr>
            <p:ph type="ftr" idx="11"/>
          </p:nvPr>
        </p:nvSpPr>
        <p:spPr>
          <a:xfrm>
            <a:off x="3650280" y="6539805"/>
            <a:ext cx="4584700" cy="30724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US"/>
              <a:t>WG-27 DICOMweb</a:t>
            </a:r>
            <a:endParaRPr/>
          </a:p>
        </p:txBody>
      </p:sp>
      <p:sp>
        <p:nvSpPr>
          <p:cNvPr id="70" name="Google Shape;70;p3"/>
          <p:cNvSpPr txBox="1">
            <a:spLocks noGrp="1"/>
          </p:cNvSpPr>
          <p:nvPr>
            <p:ph type="sldNum" idx="12"/>
          </p:nvPr>
        </p:nvSpPr>
        <p:spPr>
          <a:xfrm>
            <a:off x="8566120" y="6539805"/>
            <a:ext cx="536316" cy="30724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3</a:t>
            </a:fld>
            <a:endParaRPr/>
          </a:p>
        </p:txBody>
      </p:sp>
      <p:sp>
        <p:nvSpPr>
          <p:cNvPr id="71" name="Google Shape;71;p3"/>
          <p:cNvSpPr txBox="1"/>
          <p:nvPr/>
        </p:nvSpPr>
        <p:spPr>
          <a:xfrm>
            <a:off x="993600" y="6156325"/>
            <a:ext cx="7156800" cy="615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a:t>Learn more: </a:t>
            </a:r>
            <a:r>
              <a:rPr lang="en-US" u="sng">
                <a:solidFill>
                  <a:schemeClr val="hlink"/>
                </a:solidFill>
                <a:hlinkClick r:id="rId3"/>
              </a:rPr>
              <a:t>https://github.com/chafey/HTJ2KResources</a:t>
            </a:r>
            <a:endParaRPr/>
          </a:p>
          <a:p>
            <a:pPr marL="0" lvl="0" indent="0" algn="l"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g1e68c1f69a0_0_0"/>
          <p:cNvSpPr/>
          <p:nvPr/>
        </p:nvSpPr>
        <p:spPr>
          <a:xfrm>
            <a:off x="1396500" y="2971800"/>
            <a:ext cx="90900" cy="3072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g1e68c1f69a0_0_0"/>
          <p:cNvSpPr/>
          <p:nvPr/>
        </p:nvSpPr>
        <p:spPr>
          <a:xfrm>
            <a:off x="3747300" y="2971800"/>
            <a:ext cx="90900" cy="3072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g1e68c1f69a0_0_0"/>
          <p:cNvSpPr/>
          <p:nvPr/>
        </p:nvSpPr>
        <p:spPr>
          <a:xfrm>
            <a:off x="8617800" y="2971800"/>
            <a:ext cx="135600" cy="5145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g1e68c1f69a0_0_0"/>
          <p:cNvSpPr txBox="1">
            <a:spLocks noGrp="1"/>
          </p:cNvSpPr>
          <p:nvPr>
            <p:ph type="title"/>
          </p:nvPr>
        </p:nvSpPr>
        <p:spPr>
          <a:xfrm>
            <a:off x="155575" y="125413"/>
            <a:ext cx="6168900" cy="9780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Resolution Scalability</a:t>
            </a:r>
            <a:endParaRPr/>
          </a:p>
        </p:txBody>
      </p:sp>
      <p:sp>
        <p:nvSpPr>
          <p:cNvPr id="81" name="Google Shape;81;g1e68c1f69a0_0_0"/>
          <p:cNvSpPr txBox="1">
            <a:spLocks noGrp="1"/>
          </p:cNvSpPr>
          <p:nvPr>
            <p:ph type="sldNum" idx="12"/>
          </p:nvPr>
        </p:nvSpPr>
        <p:spPr>
          <a:xfrm>
            <a:off x="8566120" y="6539805"/>
            <a:ext cx="536400" cy="3072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Clr>
                <a:srgbClr val="000000"/>
              </a:buClr>
              <a:buFont typeface="Arial"/>
              <a:buNone/>
            </a:pPr>
            <a:fld id="{00000000-1234-1234-1234-123412341234}" type="slidenum">
              <a:rPr lang="en-US"/>
              <a:t>4</a:t>
            </a:fld>
            <a:endParaRPr/>
          </a:p>
        </p:txBody>
      </p:sp>
      <p:sp>
        <p:nvSpPr>
          <p:cNvPr id="82" name="Google Shape;82;g1e68c1f69a0_0_0"/>
          <p:cNvSpPr/>
          <p:nvPr/>
        </p:nvSpPr>
        <p:spPr>
          <a:xfrm>
            <a:off x="526200" y="1855950"/>
            <a:ext cx="870300" cy="584400"/>
          </a:xfrm>
          <a:prstGeom prst="rect">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a:t>128x128</a:t>
            </a:r>
            <a:endParaRPr/>
          </a:p>
          <a:p>
            <a:pPr marL="0" lvl="0" indent="0" algn="ctr" rtl="0">
              <a:spcBef>
                <a:spcPts val="0"/>
              </a:spcBef>
              <a:spcAft>
                <a:spcPts val="0"/>
              </a:spcAft>
              <a:buNone/>
            </a:pPr>
            <a:r>
              <a:rPr lang="en-US"/>
              <a:t>(10KB)</a:t>
            </a:r>
            <a:endParaRPr/>
          </a:p>
        </p:txBody>
      </p:sp>
      <p:sp>
        <p:nvSpPr>
          <p:cNvPr id="83" name="Google Shape;83;g1e68c1f69a0_0_0"/>
          <p:cNvSpPr/>
          <p:nvPr/>
        </p:nvSpPr>
        <p:spPr>
          <a:xfrm>
            <a:off x="1396500" y="1855950"/>
            <a:ext cx="2350800" cy="584400"/>
          </a:xfrm>
          <a:prstGeom prst="rect">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a:t>256x256</a:t>
            </a:r>
            <a:endParaRPr/>
          </a:p>
          <a:p>
            <a:pPr marL="0" lvl="0" indent="0" algn="ctr" rtl="0">
              <a:spcBef>
                <a:spcPts val="0"/>
              </a:spcBef>
              <a:spcAft>
                <a:spcPts val="0"/>
              </a:spcAft>
              <a:buNone/>
            </a:pPr>
            <a:r>
              <a:rPr lang="en-US"/>
              <a:t>(30KB)</a:t>
            </a:r>
            <a:endParaRPr/>
          </a:p>
        </p:txBody>
      </p:sp>
      <p:sp>
        <p:nvSpPr>
          <p:cNvPr id="84" name="Google Shape;84;g1e68c1f69a0_0_0"/>
          <p:cNvSpPr/>
          <p:nvPr/>
        </p:nvSpPr>
        <p:spPr>
          <a:xfrm>
            <a:off x="3747300" y="1855950"/>
            <a:ext cx="4870500" cy="584400"/>
          </a:xfrm>
          <a:prstGeom prst="rect">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a:t>512x512</a:t>
            </a:r>
            <a:endParaRPr/>
          </a:p>
          <a:p>
            <a:pPr marL="0" lvl="0" indent="0" algn="ctr" rtl="0">
              <a:spcBef>
                <a:spcPts val="0"/>
              </a:spcBef>
              <a:spcAft>
                <a:spcPts val="0"/>
              </a:spcAft>
              <a:buNone/>
            </a:pPr>
            <a:r>
              <a:rPr lang="en-US"/>
              <a:t>(90KB)</a:t>
            </a:r>
            <a:endParaRPr/>
          </a:p>
        </p:txBody>
      </p:sp>
      <p:sp>
        <p:nvSpPr>
          <p:cNvPr id="85" name="Google Shape;85;g1e68c1f69a0_0_0"/>
          <p:cNvSpPr txBox="1"/>
          <p:nvPr/>
        </p:nvSpPr>
        <p:spPr>
          <a:xfrm>
            <a:off x="1571550" y="1455750"/>
            <a:ext cx="6000900" cy="400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a:t>HTJ2K Lossless CT Image - 140KB Total</a:t>
            </a:r>
            <a:endParaRPr/>
          </a:p>
        </p:txBody>
      </p:sp>
      <p:sp>
        <p:nvSpPr>
          <p:cNvPr id="86" name="Google Shape;86;g1e68c1f69a0_0_0"/>
          <p:cNvSpPr/>
          <p:nvPr/>
        </p:nvSpPr>
        <p:spPr>
          <a:xfrm>
            <a:off x="526200" y="3151550"/>
            <a:ext cx="8091600" cy="4002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900">
                <a:solidFill>
                  <a:schemeClr val="lt1"/>
                </a:solidFill>
              </a:rPr>
              <a:t>Download</a:t>
            </a:r>
            <a:endParaRPr sz="900">
              <a:solidFill>
                <a:schemeClr val="lt1"/>
              </a:solidFill>
            </a:endParaRPr>
          </a:p>
        </p:txBody>
      </p:sp>
      <p:sp>
        <p:nvSpPr>
          <p:cNvPr id="87" name="Google Shape;87;g1e68c1f69a0_0_0"/>
          <p:cNvSpPr txBox="1"/>
          <p:nvPr/>
        </p:nvSpPr>
        <p:spPr>
          <a:xfrm>
            <a:off x="526200" y="3551750"/>
            <a:ext cx="8227200" cy="700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a:t>Viewer can dynamically improve the displayed image quality by decoding and rendering the image bitstream as it is received.  This results in better user experiences, especially over lower and variable bandwidth network connections</a:t>
            </a:r>
            <a:endParaRPr/>
          </a:p>
        </p:txBody>
      </p:sp>
      <p:sp>
        <p:nvSpPr>
          <p:cNvPr id="88" name="Google Shape;88;g1e68c1f69a0_0_0"/>
          <p:cNvSpPr txBox="1"/>
          <p:nvPr/>
        </p:nvSpPr>
        <p:spPr>
          <a:xfrm>
            <a:off x="723750" y="2678700"/>
            <a:ext cx="1436400" cy="400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000"/>
              <a:t>Decode/Render</a:t>
            </a:r>
            <a:endParaRPr sz="1000"/>
          </a:p>
        </p:txBody>
      </p:sp>
      <p:sp>
        <p:nvSpPr>
          <p:cNvPr id="89" name="Google Shape;89;g1e68c1f69a0_0_0"/>
          <p:cNvSpPr txBox="1"/>
          <p:nvPr/>
        </p:nvSpPr>
        <p:spPr>
          <a:xfrm>
            <a:off x="3074550" y="2678700"/>
            <a:ext cx="1436400" cy="400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000"/>
              <a:t>Decode/Render</a:t>
            </a:r>
            <a:endParaRPr sz="1000"/>
          </a:p>
        </p:txBody>
      </p:sp>
      <p:sp>
        <p:nvSpPr>
          <p:cNvPr id="90" name="Google Shape;90;g1e68c1f69a0_0_0"/>
          <p:cNvSpPr txBox="1"/>
          <p:nvPr/>
        </p:nvSpPr>
        <p:spPr>
          <a:xfrm>
            <a:off x="7926000" y="2678700"/>
            <a:ext cx="1436400" cy="400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000"/>
              <a:t>Decode/Render</a:t>
            </a:r>
            <a:endParaRPr sz="1000"/>
          </a:p>
        </p:txBody>
      </p:sp>
      <p:sp>
        <p:nvSpPr>
          <p:cNvPr id="91" name="Google Shape;91;g1e68c1f69a0_0_0"/>
          <p:cNvSpPr/>
          <p:nvPr/>
        </p:nvSpPr>
        <p:spPr>
          <a:xfrm>
            <a:off x="526200" y="4847725"/>
            <a:ext cx="792300" cy="4002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US" sz="900">
                <a:solidFill>
                  <a:schemeClr val="lt1"/>
                </a:solidFill>
              </a:rPr>
              <a:t>Download</a:t>
            </a:r>
            <a:endParaRPr sz="900">
              <a:solidFill>
                <a:schemeClr val="lt1"/>
              </a:solidFill>
            </a:endParaRPr>
          </a:p>
        </p:txBody>
      </p:sp>
      <p:sp>
        <p:nvSpPr>
          <p:cNvPr id="92" name="Google Shape;92;g1e68c1f69a0_0_0"/>
          <p:cNvSpPr/>
          <p:nvPr/>
        </p:nvSpPr>
        <p:spPr>
          <a:xfrm>
            <a:off x="1351350" y="4720150"/>
            <a:ext cx="90900" cy="5145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g1e68c1f69a0_0_0"/>
          <p:cNvSpPr txBox="1"/>
          <p:nvPr/>
        </p:nvSpPr>
        <p:spPr>
          <a:xfrm>
            <a:off x="678600" y="4424800"/>
            <a:ext cx="1436400" cy="400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000"/>
              <a:t>Decode/Render</a:t>
            </a:r>
            <a:endParaRPr sz="1000"/>
          </a:p>
        </p:txBody>
      </p:sp>
      <p:sp>
        <p:nvSpPr>
          <p:cNvPr id="94" name="Google Shape;94;g1e68c1f69a0_0_0"/>
          <p:cNvSpPr txBox="1"/>
          <p:nvPr/>
        </p:nvSpPr>
        <p:spPr>
          <a:xfrm>
            <a:off x="526125" y="5297850"/>
            <a:ext cx="8091600" cy="700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a:t>Viewer can display a 128x128 thumbnail of an image (e.g. series browser) by reading a small number of bytes (10K) of the bitstream.  This results in faster initial loading, less bandwidth consumption and lower implementation complexity</a:t>
            </a:r>
            <a:endParaRPr/>
          </a:p>
        </p:txBody>
      </p:sp>
      <p:sp>
        <p:nvSpPr>
          <p:cNvPr id="95" name="Google Shape;95;g1e68c1f69a0_0_0"/>
          <p:cNvSpPr txBox="1"/>
          <p:nvPr/>
        </p:nvSpPr>
        <p:spPr>
          <a:xfrm>
            <a:off x="129900" y="6170900"/>
            <a:ext cx="8884200" cy="9234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1200"/>
              <a:t>Try it out: </a:t>
            </a:r>
            <a:r>
              <a:rPr lang="en-US" sz="1200" u="sng">
                <a:solidFill>
                  <a:schemeClr val="hlink"/>
                </a:solidFill>
                <a:hlinkClick r:id="rId3"/>
              </a:rPr>
              <a:t>https://chafey.github.io/openjphjs/test/browser/index.html</a:t>
            </a:r>
            <a:endParaRPr sz="1200"/>
          </a:p>
          <a:p>
            <a:pPr marL="0" lvl="0" indent="0" algn="ctr" rtl="0">
              <a:spcBef>
                <a:spcPts val="0"/>
              </a:spcBef>
              <a:spcAft>
                <a:spcPts val="0"/>
              </a:spcAft>
              <a:buNone/>
            </a:pPr>
            <a:r>
              <a:rPr lang="en-US" sz="1200"/>
              <a:t>Learn more: </a:t>
            </a:r>
            <a:r>
              <a:rPr lang="en-US" sz="1200" u="sng">
                <a:solidFill>
                  <a:schemeClr val="hlink"/>
                </a:solidFill>
                <a:hlinkClick r:id="rId4"/>
              </a:rPr>
              <a:t>https://docs.google.com/document/d/1hMv75h8g5a8EvIopucdhElKdu7QGF1PgpAK4J1Ahvp4/edit?usp=sharing</a:t>
            </a:r>
            <a:endParaRPr sz="1200"/>
          </a:p>
          <a:p>
            <a:pPr marL="0" lvl="0" indent="0" algn="l" rtl="0">
              <a:spcBef>
                <a:spcPts val="0"/>
              </a:spcBef>
              <a:spcAft>
                <a:spcPts val="0"/>
              </a:spcAft>
              <a:buNone/>
            </a:pPr>
            <a:endParaRPr sz="1200"/>
          </a:p>
          <a:p>
            <a:pPr marL="0" lvl="0" indent="0" algn="l" rtl="0">
              <a:spcBef>
                <a:spcPts val="0"/>
              </a:spcBef>
              <a:spcAft>
                <a:spcPts val="0"/>
              </a:spcAft>
              <a:buNone/>
            </a:pPr>
            <a:endParaRPr sz="1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4"/>
          <p:cNvSpPr txBox="1">
            <a:spLocks noGrp="1"/>
          </p:cNvSpPr>
          <p:nvPr>
            <p:ph type="title"/>
          </p:nvPr>
        </p:nvSpPr>
        <p:spPr>
          <a:xfrm>
            <a:off x="155575" y="125413"/>
            <a:ext cx="6169025" cy="9779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Changes Overview</a:t>
            </a:r>
            <a:endParaRPr/>
          </a:p>
        </p:txBody>
      </p:sp>
      <p:sp>
        <p:nvSpPr>
          <p:cNvPr id="101" name="Google Shape;101;p4"/>
          <p:cNvSpPr txBox="1">
            <a:spLocks noGrp="1"/>
          </p:cNvSpPr>
          <p:nvPr>
            <p:ph type="body" idx="1"/>
          </p:nvPr>
        </p:nvSpPr>
        <p:spPr>
          <a:xfrm>
            <a:off x="457200" y="1630363"/>
            <a:ext cx="8229600" cy="4525962"/>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008080"/>
              </a:buClr>
              <a:buSzPts val="2400"/>
              <a:buFont typeface="Arial"/>
              <a:buChar char="•"/>
            </a:pPr>
            <a:r>
              <a:rPr lang="en-US" sz="2400"/>
              <a:t>Add lossy and lossless Transfer Syntaxes for HTJ2K</a:t>
            </a:r>
            <a:endParaRPr sz="2400"/>
          </a:p>
          <a:p>
            <a:pPr marL="0" lvl="0" indent="0" algn="l" rtl="0">
              <a:spcBef>
                <a:spcPts val="0"/>
              </a:spcBef>
              <a:spcAft>
                <a:spcPts val="0"/>
              </a:spcAft>
              <a:buNone/>
            </a:pPr>
            <a:endParaRPr sz="2400"/>
          </a:p>
          <a:p>
            <a:pPr marL="342900" lvl="0" indent="-342900" algn="l" rtl="0">
              <a:spcBef>
                <a:spcPts val="480"/>
              </a:spcBef>
              <a:spcAft>
                <a:spcPts val="0"/>
              </a:spcAft>
              <a:buClr>
                <a:srgbClr val="008080"/>
              </a:buClr>
              <a:buSzPts val="2400"/>
              <a:buFont typeface="Arial"/>
              <a:buChar char="•"/>
            </a:pPr>
            <a:r>
              <a:rPr lang="en-US" sz="2400"/>
              <a:t>Add constrained lossless Transfer Syntax to ensure applications can leverage scalable resolution features</a:t>
            </a:r>
            <a:endParaRPr sz="2400"/>
          </a:p>
          <a:p>
            <a:pPr marL="0" lvl="0" indent="0" algn="l" rtl="0">
              <a:spcBef>
                <a:spcPts val="480"/>
              </a:spcBef>
              <a:spcAft>
                <a:spcPts val="0"/>
              </a:spcAft>
              <a:buNone/>
            </a:pPr>
            <a:endParaRPr sz="2400"/>
          </a:p>
          <a:p>
            <a:pPr marL="342900" lvl="0" indent="-342900" algn="l" rtl="0">
              <a:spcBef>
                <a:spcPts val="480"/>
              </a:spcBef>
              <a:spcAft>
                <a:spcPts val="0"/>
              </a:spcAft>
              <a:buClr>
                <a:srgbClr val="008080"/>
              </a:buClr>
              <a:buSzPts val="2400"/>
              <a:buFont typeface="Arial"/>
              <a:buChar char="•"/>
            </a:pPr>
            <a:r>
              <a:rPr lang="en-US" sz="2400"/>
              <a:t>Add HTJ2K as a DICOMweb rendered media type for faster decoding and smaller image sizes</a:t>
            </a:r>
            <a:endParaRPr sz="2400"/>
          </a:p>
          <a:p>
            <a:pPr marL="342900" lvl="0" indent="-190500" algn="l" rtl="0">
              <a:spcBef>
                <a:spcPts val="480"/>
              </a:spcBef>
              <a:spcAft>
                <a:spcPts val="0"/>
              </a:spcAft>
              <a:buClr>
                <a:srgbClr val="008080"/>
              </a:buClr>
              <a:buSzPts val="2400"/>
              <a:buFont typeface="Arial"/>
              <a:buNone/>
            </a:pPr>
            <a:endParaRPr sz="2400"/>
          </a:p>
        </p:txBody>
      </p:sp>
      <p:sp>
        <p:nvSpPr>
          <p:cNvPr id="102" name="Google Shape;102;p4"/>
          <p:cNvSpPr txBox="1">
            <a:spLocks noGrp="1"/>
          </p:cNvSpPr>
          <p:nvPr>
            <p:ph type="ftr" idx="11"/>
          </p:nvPr>
        </p:nvSpPr>
        <p:spPr>
          <a:xfrm>
            <a:off x="3650280" y="6539805"/>
            <a:ext cx="4584700" cy="30724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US"/>
              <a:t>WG-27 DICOMweb</a:t>
            </a:r>
            <a:endParaRPr/>
          </a:p>
          <a:p>
            <a:pPr marL="0" lvl="0" indent="0" algn="ctr" rtl="0">
              <a:spcBef>
                <a:spcPts val="0"/>
              </a:spcBef>
              <a:spcAft>
                <a:spcPts val="0"/>
              </a:spcAft>
              <a:buNone/>
            </a:pPr>
            <a:endParaRPr/>
          </a:p>
        </p:txBody>
      </p:sp>
      <p:sp>
        <p:nvSpPr>
          <p:cNvPr id="103" name="Google Shape;103;p4"/>
          <p:cNvSpPr txBox="1">
            <a:spLocks noGrp="1"/>
          </p:cNvSpPr>
          <p:nvPr>
            <p:ph type="sldNum" idx="12"/>
          </p:nvPr>
        </p:nvSpPr>
        <p:spPr>
          <a:xfrm>
            <a:off x="8566120" y="6539805"/>
            <a:ext cx="536316" cy="30724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5"/>
          <p:cNvSpPr txBox="1">
            <a:spLocks noGrp="1"/>
          </p:cNvSpPr>
          <p:nvPr>
            <p:ph type="title"/>
          </p:nvPr>
        </p:nvSpPr>
        <p:spPr>
          <a:xfrm>
            <a:off x="155575" y="125413"/>
            <a:ext cx="6169025" cy="9779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Conclusions</a:t>
            </a:r>
            <a:endParaRPr/>
          </a:p>
        </p:txBody>
      </p:sp>
      <p:sp>
        <p:nvSpPr>
          <p:cNvPr id="109" name="Google Shape;109;p5"/>
          <p:cNvSpPr txBox="1">
            <a:spLocks noGrp="1"/>
          </p:cNvSpPr>
          <p:nvPr>
            <p:ph type="body" idx="1"/>
          </p:nvPr>
        </p:nvSpPr>
        <p:spPr>
          <a:xfrm>
            <a:off x="457200" y="1630363"/>
            <a:ext cx="8229600" cy="4525962"/>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008080"/>
              </a:buClr>
              <a:buSzPts val="2400"/>
              <a:buFont typeface="Arial"/>
              <a:buChar char="•"/>
            </a:pPr>
            <a:r>
              <a:rPr lang="en-US" sz="2400"/>
              <a:t>HTJ2K brings significantly faster image decoding for all image types -&gt; faster image access</a:t>
            </a:r>
            <a:endParaRPr sz="2400"/>
          </a:p>
          <a:p>
            <a:pPr marL="0" lvl="0" indent="0" algn="l" rtl="0">
              <a:spcBef>
                <a:spcPts val="0"/>
              </a:spcBef>
              <a:spcAft>
                <a:spcPts val="0"/>
              </a:spcAft>
              <a:buNone/>
            </a:pPr>
            <a:endParaRPr sz="2400"/>
          </a:p>
          <a:p>
            <a:pPr marL="342900" lvl="0" indent="-342900" algn="l" rtl="0">
              <a:spcBef>
                <a:spcPts val="480"/>
              </a:spcBef>
              <a:spcAft>
                <a:spcPts val="0"/>
              </a:spcAft>
              <a:buClr>
                <a:srgbClr val="008080"/>
              </a:buClr>
              <a:buSzPts val="2400"/>
              <a:buFont typeface="Arial"/>
              <a:buChar char="•"/>
            </a:pPr>
            <a:r>
              <a:rPr lang="en-US" sz="2400"/>
              <a:t>The new constrained transfer syntax ensures HTJ2K images are encoded properly for scalable resolution access -&gt; applications can confidently use this powerful feature</a:t>
            </a:r>
            <a:endParaRPr/>
          </a:p>
        </p:txBody>
      </p:sp>
      <p:sp>
        <p:nvSpPr>
          <p:cNvPr id="110" name="Google Shape;110;p5"/>
          <p:cNvSpPr txBox="1">
            <a:spLocks noGrp="1"/>
          </p:cNvSpPr>
          <p:nvPr>
            <p:ph type="ftr" idx="11"/>
          </p:nvPr>
        </p:nvSpPr>
        <p:spPr>
          <a:xfrm>
            <a:off x="3650280" y="6539805"/>
            <a:ext cx="4584700" cy="30724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en-US"/>
              <a:t>WG-27 DICOMweb</a:t>
            </a:r>
            <a:endParaRPr/>
          </a:p>
          <a:p>
            <a:pPr marL="0" lvl="0" indent="0" algn="ctr" rtl="0">
              <a:spcBef>
                <a:spcPts val="0"/>
              </a:spcBef>
              <a:spcAft>
                <a:spcPts val="0"/>
              </a:spcAft>
              <a:buNone/>
            </a:pPr>
            <a:endParaRPr/>
          </a:p>
        </p:txBody>
      </p:sp>
      <p:sp>
        <p:nvSpPr>
          <p:cNvPr id="111" name="Google Shape;111;p5"/>
          <p:cNvSpPr txBox="1">
            <a:spLocks noGrp="1"/>
          </p:cNvSpPr>
          <p:nvPr>
            <p:ph type="sldNum" idx="12"/>
          </p:nvPr>
        </p:nvSpPr>
        <p:spPr>
          <a:xfrm>
            <a:off x="8566120" y="6539805"/>
            <a:ext cx="536316" cy="30724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4AC9F00922A8140B925B44E3652C3BF" ma:contentTypeVersion="13" ma:contentTypeDescription="Create a new document." ma:contentTypeScope="" ma:versionID="28dc37b177e1664da0cc04becf4cd8dc">
  <xsd:schema xmlns:xsd="http://www.w3.org/2001/XMLSchema" xmlns:xs="http://www.w3.org/2001/XMLSchema" xmlns:p="http://schemas.microsoft.com/office/2006/metadata/properties" xmlns:ns2="35f0d2ed-0178-4833-9cdd-0b33c9568efa" xmlns:ns3="f2653489-53a8-4027-97ec-f6332eaf834e" targetNamespace="http://schemas.microsoft.com/office/2006/metadata/properties" ma:root="true" ma:fieldsID="422600ea2d511faa47a23138a1d49edb" ns2:_="" ns3:_="">
    <xsd:import namespace="35f0d2ed-0178-4833-9cdd-0b33c9568efa"/>
    <xsd:import namespace="f2653489-53a8-4027-97ec-f6332eaf834e"/>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f0d2ed-0178-4833-9cdd-0b33c9568e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1926a90d-46de-4e11-973c-5c973776351f"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653489-53a8-4027-97ec-f6332eaf834e"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9c659e9f-3090-411d-92d9-52b6c1350990}" ma:internalName="TaxCatchAll" ma:showField="CatchAllData" ma:web="f2653489-53a8-4027-97ec-f6332eaf834e">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0B8E006-6CA2-4941-A1FD-621101B4C544}"/>
</file>

<file path=customXml/itemProps2.xml><?xml version="1.0" encoding="utf-8"?>
<ds:datastoreItem xmlns:ds="http://schemas.openxmlformats.org/officeDocument/2006/customXml" ds:itemID="{A3F9F3B9-2DE9-466D-B490-E5692D7CA537}"/>
</file>

<file path=docProps/app.xml><?xml version="1.0" encoding="utf-8"?>
<Properties xmlns="http://schemas.openxmlformats.org/officeDocument/2006/extended-properties" xmlns:vt="http://schemas.openxmlformats.org/officeDocument/2006/docPropsVTypes">
  <TotalTime>0</TotalTime>
  <Words>529</Words>
  <Application>Microsoft Macintosh PowerPoint</Application>
  <PresentationFormat>On-screen Show (4:3)</PresentationFormat>
  <Paragraphs>64</Paragraphs>
  <Slides>6</Slides>
  <Notes>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vt:i4>
      </vt:variant>
    </vt:vector>
  </HeadingPairs>
  <TitlesOfParts>
    <vt:vector size="8" baseType="lpstr">
      <vt:lpstr>Arial</vt:lpstr>
      <vt:lpstr>Default Design</vt:lpstr>
      <vt:lpstr>Public Comment Overview: Supplement 235: HTJ2K Transfer Syntax</vt:lpstr>
      <vt:lpstr>Challenges with Existing Compression</vt:lpstr>
      <vt:lpstr>HTJ2K Compression</vt:lpstr>
      <vt:lpstr>Resolution Scalability</vt:lpstr>
      <vt:lpstr>Changes Overview</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Comment Overview: Supplement 235: HTJ2K Transfer Syntax</dc:title>
  <dc:creator>Noordvyk, Allan</dc:creator>
  <cp:lastModifiedBy>Knazik, Shayna</cp:lastModifiedBy>
  <cp:revision>1</cp:revision>
  <dcterms:created xsi:type="dcterms:W3CDTF">2008-01-03T19:09:51Z</dcterms:created>
  <dcterms:modified xsi:type="dcterms:W3CDTF">2023-01-19T21:02:59Z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