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6" r:id="rId2"/>
    <p:sldId id="262" r:id="rId3"/>
    <p:sldId id="257" r:id="rId4"/>
    <p:sldId id="270" r:id="rId5"/>
    <p:sldId id="267" r:id="rId6"/>
    <p:sldId id="274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695"/>
    <a:srgbClr val="F5EED6"/>
    <a:srgbClr val="86B2D8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A0BF9C8-CEC7-49A8-9AEF-0E02971C7906}" v="4" dt="2022-04-05T09:23:02.2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horzBarState="maximized">
    <p:restoredLeft sz="9561" autoAdjust="0"/>
    <p:restoredTop sz="94622" autoAdjust="0"/>
  </p:normalViewPr>
  <p:slideViewPr>
    <p:cSldViewPr snapToGrid="0">
      <p:cViewPr varScale="1">
        <p:scale>
          <a:sx n="110" d="100"/>
          <a:sy n="110" d="100"/>
        </p:scale>
        <p:origin x="190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hols, Steven (GE Healthcare)" userId="c71c995d-ab63-418d-a65e-a1b37461b1b7" providerId="ADAL" clId="{FA0BF9C8-CEC7-49A8-9AEF-0E02971C7906}"/>
    <pc:docChg chg="custSel addSld delSld modSld">
      <pc:chgData name="Nichols, Steven (GE Healthcare)" userId="c71c995d-ab63-418d-a65e-a1b37461b1b7" providerId="ADAL" clId="{FA0BF9C8-CEC7-49A8-9AEF-0E02971C7906}" dt="2022-04-05T09:27:19.978" v="81" actId="2711"/>
      <pc:docMkLst>
        <pc:docMk/>
      </pc:docMkLst>
      <pc:sldChg chg="modSp mod">
        <pc:chgData name="Nichols, Steven (GE Healthcare)" userId="c71c995d-ab63-418d-a65e-a1b37461b1b7" providerId="ADAL" clId="{FA0BF9C8-CEC7-49A8-9AEF-0E02971C7906}" dt="2022-04-05T09:27:08.677" v="80" actId="313"/>
        <pc:sldMkLst>
          <pc:docMk/>
          <pc:sldMk cId="3079939064" sldId="256"/>
        </pc:sldMkLst>
        <pc:spChg chg="mod">
          <ac:chgData name="Nichols, Steven (GE Healthcare)" userId="c71c995d-ab63-418d-a65e-a1b37461b1b7" providerId="ADAL" clId="{FA0BF9C8-CEC7-49A8-9AEF-0E02971C7906}" dt="2022-04-05T09:26:00.377" v="53" actId="20577"/>
          <ac:spMkLst>
            <pc:docMk/>
            <pc:sldMk cId="3079939064" sldId="256"/>
            <ac:spMk id="2" creationId="{71A3A248-A6ED-40FF-8B5D-11F02EC424CB}"/>
          </ac:spMkLst>
        </pc:spChg>
        <pc:spChg chg="mod">
          <ac:chgData name="Nichols, Steven (GE Healthcare)" userId="c71c995d-ab63-418d-a65e-a1b37461b1b7" providerId="ADAL" clId="{FA0BF9C8-CEC7-49A8-9AEF-0E02971C7906}" dt="2022-04-05T09:27:08.677" v="80" actId="313"/>
          <ac:spMkLst>
            <pc:docMk/>
            <pc:sldMk cId="3079939064" sldId="256"/>
            <ac:spMk id="3" creationId="{F03105D7-0FA0-4E79-9DEA-B986CE03872B}"/>
          </ac:spMkLst>
        </pc:spChg>
      </pc:sldChg>
      <pc:sldChg chg="modSp mod">
        <pc:chgData name="Nichols, Steven (GE Healthcare)" userId="c71c995d-ab63-418d-a65e-a1b37461b1b7" providerId="ADAL" clId="{FA0BF9C8-CEC7-49A8-9AEF-0E02971C7906}" dt="2022-04-05T09:27:19.978" v="81" actId="2711"/>
        <pc:sldMkLst>
          <pc:docMk/>
          <pc:sldMk cId="1092254671" sldId="257"/>
        </pc:sldMkLst>
        <pc:spChg chg="mod">
          <ac:chgData name="Nichols, Steven (GE Healthcare)" userId="c71c995d-ab63-418d-a65e-a1b37461b1b7" providerId="ADAL" clId="{FA0BF9C8-CEC7-49A8-9AEF-0E02971C7906}" dt="2022-04-05T09:27:19.978" v="81" actId="2711"/>
          <ac:spMkLst>
            <pc:docMk/>
            <pc:sldMk cId="1092254671" sldId="257"/>
            <ac:spMk id="15" creationId="{22933EA9-6AEE-4412-A8C6-A07E0C469A94}"/>
          </ac:spMkLst>
        </pc:spChg>
      </pc:sldChg>
      <pc:sldChg chg="modSp mod">
        <pc:chgData name="Nichols, Steven (GE Healthcare)" userId="c71c995d-ab63-418d-a65e-a1b37461b1b7" providerId="ADAL" clId="{FA0BF9C8-CEC7-49A8-9AEF-0E02971C7906}" dt="2022-04-05T09:25:21.043" v="50" actId="403"/>
        <pc:sldMkLst>
          <pc:docMk/>
          <pc:sldMk cId="1951629451" sldId="262"/>
        </pc:sldMkLst>
        <pc:spChg chg="mod">
          <ac:chgData name="Nichols, Steven (GE Healthcare)" userId="c71c995d-ab63-418d-a65e-a1b37461b1b7" providerId="ADAL" clId="{FA0BF9C8-CEC7-49A8-9AEF-0E02971C7906}" dt="2022-04-05T09:25:21.043" v="50" actId="403"/>
          <ac:spMkLst>
            <pc:docMk/>
            <pc:sldMk cId="1951629451" sldId="262"/>
            <ac:spMk id="7" creationId="{74F2A44E-FEC1-4D43-97C4-1EC34B297115}"/>
          </ac:spMkLst>
        </pc:spChg>
      </pc:sldChg>
      <pc:sldChg chg="modSp mod">
        <pc:chgData name="Nichols, Steven (GE Healthcare)" userId="c71c995d-ab63-418d-a65e-a1b37461b1b7" providerId="ADAL" clId="{FA0BF9C8-CEC7-49A8-9AEF-0E02971C7906}" dt="2022-04-05T09:23:36.932" v="21" actId="403"/>
        <pc:sldMkLst>
          <pc:docMk/>
          <pc:sldMk cId="2332429125" sldId="267"/>
        </pc:sldMkLst>
        <pc:spChg chg="mod">
          <ac:chgData name="Nichols, Steven (GE Healthcare)" userId="c71c995d-ab63-418d-a65e-a1b37461b1b7" providerId="ADAL" clId="{FA0BF9C8-CEC7-49A8-9AEF-0E02971C7906}" dt="2022-04-05T09:22:10.802" v="2" actId="6549"/>
          <ac:spMkLst>
            <pc:docMk/>
            <pc:sldMk cId="2332429125" sldId="267"/>
            <ac:spMk id="2" creationId="{00000000-0000-0000-0000-000000000000}"/>
          </ac:spMkLst>
        </pc:spChg>
        <pc:graphicFrameChg chg="mod modGraphic">
          <ac:chgData name="Nichols, Steven (GE Healthcare)" userId="c71c995d-ab63-418d-a65e-a1b37461b1b7" providerId="ADAL" clId="{FA0BF9C8-CEC7-49A8-9AEF-0E02971C7906}" dt="2022-04-05T09:23:36.932" v="21" actId="403"/>
          <ac:graphicFrameMkLst>
            <pc:docMk/>
            <pc:sldMk cId="2332429125" sldId="267"/>
            <ac:graphicFrameMk id="9" creationId="{972AACF5-8F02-4C6F-9894-AA359A832C0C}"/>
          </ac:graphicFrameMkLst>
        </pc:graphicFrameChg>
      </pc:sldChg>
      <pc:sldChg chg="modSp mod">
        <pc:chgData name="Nichols, Steven (GE Healthcare)" userId="c71c995d-ab63-418d-a65e-a1b37461b1b7" providerId="ADAL" clId="{FA0BF9C8-CEC7-49A8-9AEF-0E02971C7906}" dt="2022-04-05T09:24:39.823" v="33" actId="20577"/>
        <pc:sldMkLst>
          <pc:docMk/>
          <pc:sldMk cId="506576643" sldId="270"/>
        </pc:sldMkLst>
        <pc:spChg chg="mod">
          <ac:chgData name="Nichols, Steven (GE Healthcare)" userId="c71c995d-ab63-418d-a65e-a1b37461b1b7" providerId="ADAL" clId="{FA0BF9C8-CEC7-49A8-9AEF-0E02971C7906}" dt="2022-04-05T09:24:39.823" v="33" actId="20577"/>
          <ac:spMkLst>
            <pc:docMk/>
            <pc:sldMk cId="506576643" sldId="270"/>
            <ac:spMk id="31" creationId="{5B965AC3-FCEE-48D5-B637-E1662E12109D}"/>
          </ac:spMkLst>
        </pc:spChg>
      </pc:sldChg>
      <pc:sldChg chg="modSp del mod">
        <pc:chgData name="Nichols, Steven (GE Healthcare)" userId="c71c995d-ab63-418d-a65e-a1b37461b1b7" providerId="ADAL" clId="{FA0BF9C8-CEC7-49A8-9AEF-0E02971C7906}" dt="2022-04-05T09:23:59.131" v="28" actId="47"/>
        <pc:sldMkLst>
          <pc:docMk/>
          <pc:sldMk cId="1292451670" sldId="271"/>
        </pc:sldMkLst>
        <pc:spChg chg="mod">
          <ac:chgData name="Nichols, Steven (GE Healthcare)" userId="c71c995d-ab63-418d-a65e-a1b37461b1b7" providerId="ADAL" clId="{FA0BF9C8-CEC7-49A8-9AEF-0E02971C7906}" dt="2022-04-05T09:23:48.071" v="27" actId="20577"/>
          <ac:spMkLst>
            <pc:docMk/>
            <pc:sldMk cId="1292451670" sldId="271"/>
            <ac:spMk id="4" creationId="{102779FB-6D5F-4B05-ABBF-8ED106EB8A3A}"/>
          </ac:spMkLst>
        </pc:spChg>
      </pc:sldChg>
      <pc:sldChg chg="del">
        <pc:chgData name="Nichols, Steven (GE Healthcare)" userId="c71c995d-ab63-418d-a65e-a1b37461b1b7" providerId="ADAL" clId="{FA0BF9C8-CEC7-49A8-9AEF-0E02971C7906}" dt="2022-04-05T09:23:59.131" v="28" actId="47"/>
        <pc:sldMkLst>
          <pc:docMk/>
          <pc:sldMk cId="1233174435" sldId="272"/>
        </pc:sldMkLst>
      </pc:sldChg>
      <pc:sldChg chg="del">
        <pc:chgData name="Nichols, Steven (GE Healthcare)" userId="c71c995d-ab63-418d-a65e-a1b37461b1b7" providerId="ADAL" clId="{FA0BF9C8-CEC7-49A8-9AEF-0E02971C7906}" dt="2022-04-05T09:23:59.131" v="28" actId="47"/>
        <pc:sldMkLst>
          <pc:docMk/>
          <pc:sldMk cId="2199496208" sldId="273"/>
        </pc:sldMkLst>
      </pc:sldChg>
      <pc:sldChg chg="modSp add mod">
        <pc:chgData name="Nichols, Steven (GE Healthcare)" userId="c71c995d-ab63-418d-a65e-a1b37461b1b7" providerId="ADAL" clId="{FA0BF9C8-CEC7-49A8-9AEF-0E02971C7906}" dt="2022-04-05T09:23:31.666" v="20" actId="2165"/>
        <pc:sldMkLst>
          <pc:docMk/>
          <pc:sldMk cId="1615006277" sldId="274"/>
        </pc:sldMkLst>
        <pc:spChg chg="mod">
          <ac:chgData name="Nichols, Steven (GE Healthcare)" userId="c71c995d-ab63-418d-a65e-a1b37461b1b7" providerId="ADAL" clId="{FA0BF9C8-CEC7-49A8-9AEF-0E02971C7906}" dt="2022-04-05T09:22:19.875" v="9" actId="20577"/>
          <ac:spMkLst>
            <pc:docMk/>
            <pc:sldMk cId="1615006277" sldId="274"/>
            <ac:spMk id="2" creationId="{00000000-0000-0000-0000-000000000000}"/>
          </ac:spMkLst>
        </pc:spChg>
        <pc:graphicFrameChg chg="mod modGraphic">
          <ac:chgData name="Nichols, Steven (GE Healthcare)" userId="c71c995d-ab63-418d-a65e-a1b37461b1b7" providerId="ADAL" clId="{FA0BF9C8-CEC7-49A8-9AEF-0E02971C7906}" dt="2022-04-05T09:23:31.666" v="20" actId="2165"/>
          <ac:graphicFrameMkLst>
            <pc:docMk/>
            <pc:sldMk cId="1615006277" sldId="274"/>
            <ac:graphicFrameMk id="9" creationId="{972AACF5-8F02-4C6F-9894-AA359A832C0C}"/>
          </ac:graphicFrameMkLst>
        </pc:graphicFrameChg>
      </pc:sldChg>
    </pc:docChg>
  </pc:docChgLst>
  <pc:docChgLst>
    <pc:chgData name="Nichols, Steven (GE Healthcare)" userId="c71c995d-ab63-418d-a65e-a1b37461b1b7" providerId="ADAL" clId="{F00A706E-2350-42AC-B65F-D98AB1A72979}"/>
    <pc:docChg chg="custSel modSld">
      <pc:chgData name="Nichols, Steven (GE Healthcare)" userId="c71c995d-ab63-418d-a65e-a1b37461b1b7" providerId="ADAL" clId="{F00A706E-2350-42AC-B65F-D98AB1A72979}" dt="2022-03-22T15:05:36.341" v="224" actId="20577"/>
      <pc:docMkLst>
        <pc:docMk/>
      </pc:docMkLst>
      <pc:sldChg chg="modSp mod">
        <pc:chgData name="Nichols, Steven (GE Healthcare)" userId="c71c995d-ab63-418d-a65e-a1b37461b1b7" providerId="ADAL" clId="{F00A706E-2350-42AC-B65F-D98AB1A72979}" dt="2022-03-22T15:05:36.341" v="224" actId="20577"/>
        <pc:sldMkLst>
          <pc:docMk/>
          <pc:sldMk cId="2332429125" sldId="267"/>
        </pc:sldMkLst>
        <pc:graphicFrameChg chg="mod modGraphic">
          <ac:chgData name="Nichols, Steven (GE Healthcare)" userId="c71c995d-ab63-418d-a65e-a1b37461b1b7" providerId="ADAL" clId="{F00A706E-2350-42AC-B65F-D98AB1A72979}" dt="2022-03-22T15:05:36.341" v="224" actId="20577"/>
          <ac:graphicFrameMkLst>
            <pc:docMk/>
            <pc:sldMk cId="2332429125" sldId="267"/>
            <ac:graphicFrameMk id="9" creationId="{972AACF5-8F02-4C6F-9894-AA359A832C0C}"/>
          </ac:graphicFrameMkLst>
        </pc:graphicFrameChg>
      </pc:sldChg>
      <pc:sldChg chg="modSp mod">
        <pc:chgData name="Nichols, Steven (GE Healthcare)" userId="c71c995d-ab63-418d-a65e-a1b37461b1b7" providerId="ADAL" clId="{F00A706E-2350-42AC-B65F-D98AB1A72979}" dt="2022-03-18T18:09:28.116" v="37" actId="20577"/>
        <pc:sldMkLst>
          <pc:docMk/>
          <pc:sldMk cId="1292451670" sldId="271"/>
        </pc:sldMkLst>
        <pc:spChg chg="mod">
          <ac:chgData name="Nichols, Steven (GE Healthcare)" userId="c71c995d-ab63-418d-a65e-a1b37461b1b7" providerId="ADAL" clId="{F00A706E-2350-42AC-B65F-D98AB1A72979}" dt="2022-03-18T18:09:28.116" v="37" actId="20577"/>
          <ac:spMkLst>
            <pc:docMk/>
            <pc:sldMk cId="1292451670" sldId="271"/>
            <ac:spMk id="5" creationId="{A7367E60-A82A-41BD-86C3-B732ED7AB492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8CFEE8-6835-4F3E-BFEE-3AD2D469231B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3D32FA-D51E-46BB-A502-49BE230DF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3273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547E28-C941-4276-9EAF-0853162F5EE1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FF5BA8-4C89-4EFA-A315-B6DF96215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023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8091" y="5255172"/>
            <a:ext cx="8240108" cy="64113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2" y="1275080"/>
            <a:ext cx="7989752" cy="1066800"/>
          </a:xfrm>
          <a:effectLst/>
        </p:spPr>
        <p:txBody>
          <a:bodyPr anchor="b">
            <a:normAutofit/>
          </a:bodyPr>
          <a:lstStyle>
            <a:lvl1pPr>
              <a:defRPr sz="3600" cap="none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2" y="2341880"/>
            <a:ext cx="7989752" cy="169672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en-US" sz="900" kern="1200" cap="all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fld id="{46BB99D9-755D-4F50-AB11-1E634FE40B5F}" type="datetime1">
              <a:rPr lang="en-US" smtClean="0"/>
              <a:t>4/5/2022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Copyright DICOM®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616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1254760"/>
            <a:ext cx="8238707" cy="93472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5872C-DE62-4370-8E68-B40E0CAA31EB}" type="datetime1">
              <a:rPr lang="en-US" smtClean="0"/>
              <a:t>4/5/2022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Copyright DICOM®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065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7457440" y="1341119"/>
            <a:ext cx="1229359" cy="50755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74280" y="1463040"/>
            <a:ext cx="996664" cy="4395758"/>
          </a:xfrm>
        </p:spPr>
        <p:txBody>
          <a:bodyPr vert="eaVert"/>
          <a:lstStyle>
            <a:lvl1pPr>
              <a:defRPr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1193" y="675725"/>
            <a:ext cx="5342088" cy="5183073"/>
          </a:xfrm>
        </p:spPr>
        <p:txBody>
          <a:bodyPr vert="eaVert" anchor="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45255" y="5956136"/>
            <a:ext cx="947672" cy="365125"/>
          </a:xfrm>
        </p:spPr>
        <p:txBody>
          <a:bodyPr/>
          <a:lstStyle>
            <a:lvl1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</a:lstStyle>
          <a:p>
            <a:fld id="{7EF000C1-C290-48E9-8E6B-69C95A83B232}" type="datetime1">
              <a:rPr lang="en-US" smtClean="0"/>
              <a:t>4/5/2022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5922209" cy="365125"/>
          </a:xfrm>
        </p:spPr>
        <p:txBody>
          <a:bodyPr/>
          <a:lstStyle/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Copyright DICOM®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853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1507008"/>
            <a:ext cx="8238707" cy="92456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3630795"/>
          </a:xfrm>
        </p:spPr>
        <p:txBody>
          <a:bodyPr anchor="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EBF2A-69D2-428F-9ED2-80CA5D11A341}" type="datetime1">
              <a:rPr lang="en-US" smtClean="0"/>
              <a:t>4/5/2022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Copyright</a:t>
            </a:r>
            <a:r>
              <a:rPr lang="en-US" dirty="0"/>
              <a:t> DICOM®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494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52646" y="5141973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36573"/>
            <a:ext cx="7989751" cy="1504844"/>
          </a:xfrm>
        </p:spPr>
        <p:txBody>
          <a:bodyPr anchor="b">
            <a:normAutofit/>
          </a:bodyPr>
          <a:lstStyle>
            <a:lvl1pPr algn="l">
              <a:defRPr sz="3600" b="0" cap="none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3" y="4541417"/>
            <a:ext cx="7989751" cy="115519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</a:lstStyle>
          <a:p>
            <a:fld id="{E326081C-59A4-4AF5-A5C9-1F484CC98A10}" type="datetime1">
              <a:rPr lang="en-US" smtClean="0"/>
              <a:t>4/5/2022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Copyright DICOM®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3929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8092" y="1459886"/>
            <a:ext cx="8238707" cy="93472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2" y="2228002"/>
            <a:ext cx="3899527" cy="3633047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2" y="2228003"/>
            <a:ext cx="3907662" cy="3633047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3B05E-1D1A-4EAD-8AB2-F24F6322934F}" type="datetime1">
              <a:rPr lang="en-US" smtClean="0"/>
              <a:t>4/5/2022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Copyright DICOM® 2019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298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spect="1"/>
          </p:cNvSpPr>
          <p:nvPr/>
        </p:nvSpPr>
        <p:spPr>
          <a:xfrm>
            <a:off x="448091" y="1485985"/>
            <a:ext cx="8238707" cy="939801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2569" y="1514546"/>
            <a:ext cx="7989752" cy="831875"/>
          </a:xfrm>
        </p:spPr>
        <p:txBody>
          <a:bodyPr/>
          <a:lstStyle>
            <a:lvl1pPr>
              <a:defRPr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28003"/>
            <a:ext cx="3593500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2" y="2926051"/>
            <a:ext cx="3899527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69308" y="2228003"/>
            <a:ext cx="3601635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2" y="2926051"/>
            <a:ext cx="3907662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F2834-9AC1-4E54-97CD-DB40707158CF}" type="datetime1">
              <a:rPr lang="en-US" smtClean="0"/>
              <a:t>4/5/2022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Copyright DICOM® 2019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6904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spect="1"/>
          </p:cNvSpPr>
          <p:nvPr/>
        </p:nvSpPr>
        <p:spPr>
          <a:xfrm>
            <a:off x="463331" y="1622972"/>
            <a:ext cx="8238707" cy="94488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34906-484A-4690-ABDE-A536A3657CFE}" type="datetime1">
              <a:rPr lang="en-US" smtClean="0"/>
              <a:t>4/5/2022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Copyright DICOM®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757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6C155-41A4-45D9-BC92-9ACAC0AC440B}" type="datetime1">
              <a:rPr lang="en-US" smtClean="0"/>
              <a:t>4/5/2022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Copyright DICOM® 2019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336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52646" y="5141973"/>
            <a:ext cx="8238707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352" y="5262296"/>
            <a:ext cx="3536625" cy="689514"/>
          </a:xfrm>
        </p:spPr>
        <p:txBody>
          <a:bodyPr anchor="ctr"/>
          <a:lstStyle>
            <a:lvl1pPr algn="l">
              <a:defRPr sz="2000" b="0" cap="none" baseline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399" y="1285240"/>
            <a:ext cx="8240400" cy="3520760"/>
          </a:xfrm>
        </p:spPr>
        <p:txBody>
          <a:bodyPr anchor="t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5617" y="5262295"/>
            <a:ext cx="426532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</a:lstStyle>
          <a:p>
            <a:fld id="{D467FA29-05AC-4B2B-A0A0-9753873702E6}" type="datetime1">
              <a:rPr lang="en-US" smtClean="0"/>
              <a:t>4/5/2022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Copyright DICOM® 2019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236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4693389"/>
            <a:ext cx="7989752" cy="566738"/>
          </a:xfrm>
        </p:spPr>
        <p:txBody>
          <a:bodyPr anchor="b">
            <a:normAutofit/>
          </a:bodyPr>
          <a:lstStyle>
            <a:lvl1pPr algn="l">
              <a:defRPr sz="2400" b="0" cap="none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8093" y="1275079"/>
            <a:ext cx="8238706" cy="332097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6"/>
            <a:ext cx="7989752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6CC7C-8E69-4D5D-AEE6-44F9136DB15B}" type="datetime1">
              <a:rPr lang="en-US" smtClean="0"/>
              <a:t>4/5/2022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Copyright DICOM® 2019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473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7125" y="1298789"/>
            <a:ext cx="7989752" cy="83187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228003"/>
            <a:ext cx="7989752" cy="3630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376CDD5E-63DC-476B-84E3-97DA0FC42905}" type="datetime1">
              <a:rPr lang="en-US" smtClean="0"/>
              <a:t>4/5/2022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Copyright DICOM®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8091" y="441325"/>
            <a:ext cx="2719909" cy="10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5976001" y="441325"/>
            <a:ext cx="2710800" cy="10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216601" y="441325"/>
            <a:ext cx="2710800" cy="10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3" name="Picture 12"/>
          <p:cNvPicPr/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75585" y="672661"/>
            <a:ext cx="2648607" cy="578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4303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none" baseline="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groups.google.com/g/comp.protocols.dicom/c/Nh6gFWhvebg?pli=1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3A248-A6ED-40FF-8B5D-11F02EC424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5130" y="1275080"/>
            <a:ext cx="8195813" cy="406575"/>
          </a:xfrm>
        </p:spPr>
        <p:txBody>
          <a:bodyPr>
            <a:normAutofit fontScale="90000"/>
          </a:bodyPr>
          <a:lstStyle/>
          <a:p>
            <a:br>
              <a:rPr lang="en-US" sz="2800" dirty="0">
                <a:cs typeface="Arial" panose="020B0604020202020204" pitchFamily="34" charset="0"/>
              </a:rPr>
            </a:br>
            <a:r>
              <a:rPr lang="en-US" sz="2800" dirty="0">
                <a:cs typeface="Arial" panose="020B0604020202020204" pitchFamily="34" charset="0"/>
              </a:rPr>
              <a:t>Supplement 231</a:t>
            </a:r>
            <a:endParaRPr lang="en-US" sz="2800" b="1" cap="non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3105D7-0FA0-4E79-9DEA-B986CE0387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5130" y="2024743"/>
            <a:ext cx="7942698" cy="3043646"/>
          </a:xfrm>
        </p:spPr>
        <p:txBody>
          <a:bodyPr>
            <a:normAutofit/>
          </a:bodyPr>
          <a:lstStyle/>
          <a:p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Adaptive Dynamic Range GSPS</a:t>
            </a:r>
          </a:p>
          <a:p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Prepared by Steve Nichols &amp; Wim Corbijn, On Behalf of DICOM Working group 06</a:t>
            </a:r>
          </a:p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Public Comment</a:t>
            </a:r>
          </a:p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4 April 2022</a:t>
            </a:r>
          </a:p>
          <a:p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endParaRPr lang="en-US" sz="3200" b="1" cap="none" dirty="0">
              <a:solidFill>
                <a:schemeClr val="accent1"/>
              </a:solidFill>
              <a:latin typeface="+mj-lt"/>
              <a:ea typeface="+mj-ea"/>
              <a:cs typeface="Arial" panose="020B0604020202020204" pitchFamily="34" charset="0"/>
            </a:endParaRPr>
          </a:p>
        </p:txBody>
      </p:sp>
      <p:sp>
        <p:nvSpPr>
          <p:cNvPr id="5" name="Subtitle 7">
            <a:extLst>
              <a:ext uri="{FF2B5EF4-FFF2-40B4-BE49-F238E27FC236}">
                <a16:creationId xmlns:a16="http://schemas.microsoft.com/office/drawing/2014/main" id="{59664AAA-B8A0-4C00-9701-1D33EC511A00}"/>
              </a:ext>
            </a:extLst>
          </p:cNvPr>
          <p:cNvSpPr txBox="1">
            <a:spLocks/>
          </p:cNvSpPr>
          <p:nvPr/>
        </p:nvSpPr>
        <p:spPr>
          <a:xfrm>
            <a:off x="375130" y="4656526"/>
            <a:ext cx="8240836" cy="145531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				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											</a:t>
            </a:r>
          </a:p>
          <a:p>
            <a:pPr algn="ctr"/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9939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3627" y="1507794"/>
            <a:ext cx="7989752" cy="831875"/>
          </a:xfrm>
        </p:spPr>
        <p:txBody>
          <a:bodyPr>
            <a:normAutofit/>
          </a:bodyPr>
          <a:lstStyle/>
          <a:p>
            <a:r>
              <a:rPr lang="en-US" dirty="0"/>
              <a:t>Introduction / Scope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532993"/>
            <a:ext cx="7989752" cy="332580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cs typeface="Arial" panose="020B0604020202020204" pitchFamily="34" charset="0"/>
              </a:rPr>
              <a:t>Copyright DICOM® 2022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78373" y="2553529"/>
            <a:ext cx="813500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4F2A44E-FEC1-4D43-97C4-1EC34B297115}"/>
              </a:ext>
            </a:extLst>
          </p:cNvPr>
          <p:cNvSpPr txBox="1">
            <a:spLocks/>
          </p:cNvSpPr>
          <p:nvPr/>
        </p:nvSpPr>
        <p:spPr>
          <a:xfrm>
            <a:off x="581192" y="2532993"/>
            <a:ext cx="7989752" cy="363079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>
                <a:cs typeface="Arial" panose="020B0604020202020204" pitchFamily="34" charset="0"/>
              </a:rPr>
              <a:t>This supplement defines a new SOP Class that relaxes the requirements of the existing GSPS SOP Class for modalities in which the dynamic range varies between images or frames</a:t>
            </a:r>
          </a:p>
          <a:p>
            <a:r>
              <a:rPr lang="en-US" sz="1600" dirty="0">
                <a:cs typeface="Arial" panose="020B0604020202020204" pitchFamily="34" charset="0"/>
              </a:rPr>
              <a:t>This SOP class will not include the GSPS Modality LUT and address handling of Modality LUT in the referenced image(s)</a:t>
            </a:r>
          </a:p>
          <a:p>
            <a:r>
              <a:rPr lang="en-US" sz="1600" dirty="0">
                <a:cs typeface="Arial" panose="020B0604020202020204" pitchFamily="34" charset="0"/>
              </a:rPr>
              <a:t>See also: </a:t>
            </a:r>
            <a:r>
              <a:rPr lang="en-US" sz="1600" dirty="0">
                <a:cs typeface="Arial" panose="020B0604020202020204" pitchFamily="34" charset="0"/>
                <a:hlinkClick r:id="rId2"/>
              </a:rPr>
              <a:t>https://groups.google.com/g/comp.protocols.dicom/c/Nh6gFWhvebg?pli=1</a:t>
            </a:r>
            <a:r>
              <a:rPr lang="en-US" sz="1600" dirty="0"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51629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25E7E3-7300-470B-8561-CBB611B87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377" y="1546984"/>
            <a:ext cx="7989752" cy="831875"/>
          </a:xfrm>
        </p:spPr>
        <p:txBody>
          <a:bodyPr>
            <a:normAutofit/>
          </a:bodyPr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83F62F-7A45-46A6-87D3-2A77EEF3A4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921876"/>
            <a:ext cx="7989752" cy="2638096"/>
          </a:xfrm>
        </p:spPr>
        <p:txBody>
          <a:bodyPr>
            <a:normAutofit/>
          </a:bodyPr>
          <a:lstStyle/>
          <a:p>
            <a:pPr marL="0" lvl="0" indent="0" defTabSz="9144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endParaRPr lang="en-US" sz="1900" b="1" kern="0" dirty="0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  <a:p>
            <a:pPr lvl="0" defTabSz="9144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endParaRPr lang="en-US" sz="1900" b="1" kern="0" dirty="0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  <a:p>
            <a:pPr lvl="0" defTabSz="9144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endParaRPr lang="en-US" sz="1900" b="1" kern="0" dirty="0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  <a:p>
            <a:pPr marL="0" lvl="0" indent="0" defTabSz="9144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endParaRPr lang="en-US" b="1" kern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cs typeface="Arial" panose="020B0604020202020204" pitchFamily="34" charset="0"/>
              </a:rPr>
              <a:t>Copyright</a:t>
            </a:r>
            <a:r>
              <a:rPr lang="en-US" dirty="0"/>
              <a:t> DICOM®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BBEB6BF-A5A9-46D2-99E4-45BECB2901A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28006" y="3425568"/>
            <a:ext cx="2255521" cy="1654629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8724024-34A5-487B-AEB6-58E5BB6BC18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09092" y="4297181"/>
            <a:ext cx="2255731" cy="1654629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500C9543-6C3F-476A-9D49-4B28EE1C5DE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09302" y="2468980"/>
            <a:ext cx="2255521" cy="1771469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22933EA9-6AEE-4412-A8C6-A07E0C469A94}"/>
              </a:ext>
            </a:extLst>
          </p:cNvPr>
          <p:cNvSpPr txBox="1"/>
          <p:nvPr/>
        </p:nvSpPr>
        <p:spPr>
          <a:xfrm>
            <a:off x="5149056" y="3425568"/>
            <a:ext cx="389729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68275" indent="-168275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sz="1600" dirty="0">
                <a:cs typeface="Arial" panose="020B0604020202020204" pitchFamily="34" charset="0"/>
              </a:rPr>
              <a:t>Dynamic range varies per image based on tracer concentration, resulting in a varying per-image rescale slope.</a:t>
            </a:r>
          </a:p>
          <a:p>
            <a:pPr marL="168275" indent="-168275"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sz="1600" dirty="0">
              <a:cs typeface="Arial" panose="020B0604020202020204" pitchFamily="34" charset="0"/>
            </a:endParaRPr>
          </a:p>
          <a:p>
            <a:pPr marL="168275" indent="-168275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sz="1600" dirty="0">
                <a:cs typeface="Arial" panose="020B0604020202020204" pitchFamily="34" charset="0"/>
              </a:rPr>
              <a:t>Adaptive Dynamic Range GSPS enables a single object for presentation control</a:t>
            </a:r>
          </a:p>
        </p:txBody>
      </p:sp>
    </p:spTree>
    <p:extLst>
      <p:ext uri="{BB962C8B-B14F-4D97-AF65-F5344CB8AC3E}">
        <p14:creationId xmlns:p14="http://schemas.microsoft.com/office/powerpoint/2010/main" val="1092254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C2C8848-8495-4523-BDC7-F46C22357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11DA700-49BF-4DDD-B8E5-26E050CA17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1323" y="661464"/>
            <a:ext cx="5105256" cy="302226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3F05548-3AE3-4E86-9032-14D15B7B0F79}"/>
              </a:ext>
            </a:extLst>
          </p:cNvPr>
          <p:cNvSpPr txBox="1"/>
          <p:nvPr/>
        </p:nvSpPr>
        <p:spPr>
          <a:xfrm>
            <a:off x="747308" y="659287"/>
            <a:ext cx="18646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Referenced Image(s)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1A7CE93-F371-4C75-BB4D-69D48DE3AAB5}"/>
              </a:ext>
            </a:extLst>
          </p:cNvPr>
          <p:cNvCxnSpPr>
            <a:cxnSpLocks/>
          </p:cNvCxnSpPr>
          <p:nvPr/>
        </p:nvCxnSpPr>
        <p:spPr>
          <a:xfrm>
            <a:off x="2069038" y="1342719"/>
            <a:ext cx="164228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4DBF6C1B-07CC-42FC-81AD-B9BFFB3BE58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1117" y="951803"/>
            <a:ext cx="1596995" cy="1254268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E5F3653-91FB-485C-A30A-4C256E19BF61}"/>
              </a:ext>
            </a:extLst>
          </p:cNvPr>
          <p:cNvSpPr txBox="1"/>
          <p:nvPr/>
        </p:nvSpPr>
        <p:spPr>
          <a:xfrm>
            <a:off x="747308" y="3588384"/>
            <a:ext cx="18646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Referenced Image(s)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5209F4A-C334-4ED7-B78A-C6A232E3294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1117" y="3888164"/>
            <a:ext cx="1596995" cy="1254268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5E8D572B-7B3B-40FA-B682-810F5B527272}"/>
              </a:ext>
            </a:extLst>
          </p:cNvPr>
          <p:cNvSpPr txBox="1"/>
          <p:nvPr/>
        </p:nvSpPr>
        <p:spPr>
          <a:xfrm>
            <a:off x="2645072" y="4400998"/>
            <a:ext cx="548640" cy="228600"/>
          </a:xfrm>
          <a:prstGeom prst="rect">
            <a:avLst/>
          </a:prstGeom>
          <a:solidFill>
            <a:srgbClr val="86B2D8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700" dirty="0">
                <a:latin typeface="Arial" panose="020B0604020202020204" pitchFamily="34" charset="0"/>
                <a:cs typeface="Arial" panose="020B0604020202020204" pitchFamily="34" charset="0"/>
              </a:rPr>
              <a:t>Modality LUT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4C0F1C8F-084E-4DDD-889D-4B8FE6FBF5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1323" y="3835739"/>
            <a:ext cx="5105256" cy="3022261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9E4F1817-30B9-4681-AFD4-6976C1D1F136}"/>
              </a:ext>
            </a:extLst>
          </p:cNvPr>
          <p:cNvSpPr/>
          <p:nvPr/>
        </p:nvSpPr>
        <p:spPr>
          <a:xfrm>
            <a:off x="3797676" y="4011416"/>
            <a:ext cx="1178718" cy="683836"/>
          </a:xfrm>
          <a:prstGeom prst="rect">
            <a:avLst/>
          </a:prstGeom>
          <a:solidFill>
            <a:srgbClr val="F5EE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1D1E35B-BCDE-462B-BD92-AE04F1094429}"/>
              </a:ext>
            </a:extLst>
          </p:cNvPr>
          <p:cNvCxnSpPr>
            <a:cxnSpLocks/>
          </p:cNvCxnSpPr>
          <p:nvPr/>
        </p:nvCxnSpPr>
        <p:spPr>
          <a:xfrm>
            <a:off x="3885781" y="4520365"/>
            <a:ext cx="1090612" cy="0"/>
          </a:xfrm>
          <a:prstGeom prst="line">
            <a:avLst/>
          </a:prstGeom>
          <a:ln w="22225">
            <a:solidFill>
              <a:srgbClr val="00569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2E5B4075-482B-418F-B7BE-2BC8ECF3EB49}"/>
              </a:ext>
            </a:extLst>
          </p:cNvPr>
          <p:cNvCxnSpPr>
            <a:cxnSpLocks/>
          </p:cNvCxnSpPr>
          <p:nvPr/>
        </p:nvCxnSpPr>
        <p:spPr>
          <a:xfrm>
            <a:off x="3196245" y="4514349"/>
            <a:ext cx="53312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EB5D94DE-CE14-4A3C-88A7-E7CD0AEDBF62}"/>
              </a:ext>
            </a:extLst>
          </p:cNvPr>
          <p:cNvCxnSpPr>
            <a:cxnSpLocks/>
            <a:stCxn id="12" idx="3"/>
            <a:endCxn id="15" idx="1"/>
          </p:cNvCxnSpPr>
          <p:nvPr/>
        </p:nvCxnSpPr>
        <p:spPr>
          <a:xfrm>
            <a:off x="2478112" y="4515298"/>
            <a:ext cx="16696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4DB94F71-337A-4565-B6EC-C64EDE0A266C}"/>
              </a:ext>
            </a:extLst>
          </p:cNvPr>
          <p:cNvSpPr txBox="1"/>
          <p:nvPr/>
        </p:nvSpPr>
        <p:spPr>
          <a:xfrm rot="16200000">
            <a:off x="-462631" y="1273955"/>
            <a:ext cx="186461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b="1" dirty="0"/>
              <a:t>GSPS</a:t>
            </a:r>
            <a:endParaRPr lang="en-US" b="1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B965AC3-FCEE-48D5-B637-E1662E12109D}"/>
              </a:ext>
            </a:extLst>
          </p:cNvPr>
          <p:cNvSpPr txBox="1"/>
          <p:nvPr/>
        </p:nvSpPr>
        <p:spPr>
          <a:xfrm rot="16200000">
            <a:off x="-717662" y="4071817"/>
            <a:ext cx="237467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b="1" dirty="0"/>
              <a:t>Adaptive Dynamic Range GSPS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5065766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206" y="1576191"/>
            <a:ext cx="7989752" cy="831875"/>
          </a:xfrm>
        </p:spPr>
        <p:txBody>
          <a:bodyPr>
            <a:normAutofit/>
          </a:bodyPr>
          <a:lstStyle/>
          <a:p>
            <a:r>
              <a:rPr lang="en-US" dirty="0"/>
              <a:t>Open Items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Copyright</a:t>
            </a:r>
            <a:r>
              <a:rPr lang="en-US" dirty="0"/>
              <a:t> DICOM®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972AACF5-8F02-4C6F-9894-AA359A832C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8224817"/>
              </p:ext>
            </p:extLst>
          </p:nvPr>
        </p:nvGraphicFramePr>
        <p:xfrm>
          <a:off x="492088" y="2795859"/>
          <a:ext cx="8159823" cy="4876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90231">
                  <a:extLst>
                    <a:ext uri="{9D8B030D-6E8A-4147-A177-3AD203B41FA5}">
                      <a16:colId xmlns:a16="http://schemas.microsoft.com/office/drawing/2014/main" val="3231697997"/>
                    </a:ext>
                  </a:extLst>
                </a:gridCol>
                <a:gridCol w="7669592">
                  <a:extLst>
                    <a:ext uri="{9D8B030D-6E8A-4147-A177-3AD203B41FA5}">
                      <a16:colId xmlns:a16="http://schemas.microsoft.com/office/drawing/2014/main" val="3121749999"/>
                    </a:ext>
                  </a:extLst>
                </a:gridCol>
              </a:tblGrid>
              <a:tr h="484641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1. 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600" dirty="0">
                          <a:effectLst/>
                        </a:rPr>
                        <a:t>Should there be a Corresponding Pseudo-Color Softcopy Presentation State? Public comment is sought on this.</a:t>
                      </a:r>
                      <a:endParaRPr lang="en-US" sz="16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891904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24291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206" y="1576191"/>
            <a:ext cx="7989752" cy="831875"/>
          </a:xfrm>
        </p:spPr>
        <p:txBody>
          <a:bodyPr>
            <a:normAutofit/>
          </a:bodyPr>
          <a:lstStyle/>
          <a:p>
            <a:r>
              <a:rPr lang="en-US" dirty="0"/>
              <a:t>Closed Items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Copyright</a:t>
            </a:r>
            <a:r>
              <a:rPr lang="en-US" dirty="0"/>
              <a:t> DICOM®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972AACF5-8F02-4C6F-9894-AA359A832C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8448873"/>
              </p:ext>
            </p:extLst>
          </p:nvPr>
        </p:nvGraphicFramePr>
        <p:xfrm>
          <a:off x="492088" y="2795859"/>
          <a:ext cx="8159823" cy="18084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90231">
                  <a:extLst>
                    <a:ext uri="{9D8B030D-6E8A-4147-A177-3AD203B41FA5}">
                      <a16:colId xmlns:a16="http://schemas.microsoft.com/office/drawing/2014/main" val="3231697997"/>
                    </a:ext>
                  </a:extLst>
                </a:gridCol>
                <a:gridCol w="7669592">
                  <a:extLst>
                    <a:ext uri="{9D8B030D-6E8A-4147-A177-3AD203B41FA5}">
                      <a16:colId xmlns:a16="http://schemas.microsoft.com/office/drawing/2014/main" val="3121749999"/>
                    </a:ext>
                  </a:extLst>
                </a:gridCol>
              </a:tblGrid>
              <a:tr h="484641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1.</a:t>
                      </a:r>
                      <a:endParaRPr lang="en-US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What is an appropriate name for the SOP class presented in this Supplement?</a:t>
                      </a:r>
                      <a:endParaRPr lang="en-US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600" b="1">
                          <a:effectLst/>
                          <a:latin typeface="+mn-lt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Response: </a:t>
                      </a:r>
                      <a:r>
                        <a:rPr lang="en-US" sz="1600">
                          <a:effectLst/>
                          <a:latin typeface="+mn-lt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Adaptive Dynamic Range GSPS</a:t>
                      </a:r>
                      <a:endParaRPr lang="en-US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89190484"/>
                  </a:ext>
                </a:extLst>
              </a:tr>
              <a:tr h="484641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2.</a:t>
                      </a:r>
                      <a:endParaRPr lang="en-US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6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 GSPS, Spatial Transformations apply to all referenced images. Is there interest in including selective and/or multiple spatial transformations (i.e. flip and rotate) in this SOP class?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600" b="1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Response:</a:t>
                      </a:r>
                      <a:r>
                        <a:rPr lang="en-US" sz="16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There is interest, however, WG-06 prefers to not to include spatial transformations in the scope of this supplement, as selective/multiple spatial transformations are not related to Modality LUT transformations.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982729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5006277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1152</TotalTime>
  <Words>313</Words>
  <Application>Microsoft Office PowerPoint</Application>
  <PresentationFormat>On-screen Show (4:3)</PresentationFormat>
  <Paragraphs>44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Gill Sans MT</vt:lpstr>
      <vt:lpstr>Helvetica</vt:lpstr>
      <vt:lpstr>Wingdings</vt:lpstr>
      <vt:lpstr>Wingdings 2</vt:lpstr>
      <vt:lpstr>Dividend</vt:lpstr>
      <vt:lpstr> Supplement 231</vt:lpstr>
      <vt:lpstr>Introduction / Scope</vt:lpstr>
      <vt:lpstr>Example</vt:lpstr>
      <vt:lpstr>PowerPoint Presentation</vt:lpstr>
      <vt:lpstr>Open Items</vt:lpstr>
      <vt:lpstr>Closed Items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DICOM Educational Conference Brisbane, Australia</dc:title>
  <dc:creator>Lynn Lear</dc:creator>
  <cp:lastModifiedBy>Nichols, Steven (GE Healthcare)</cp:lastModifiedBy>
  <cp:revision>76</cp:revision>
  <dcterms:created xsi:type="dcterms:W3CDTF">2018-06-26T03:42:10Z</dcterms:created>
  <dcterms:modified xsi:type="dcterms:W3CDTF">2022-04-05T09:27:25Z</dcterms:modified>
</cp:coreProperties>
</file>