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210" y="3085765"/>
            <a:ext cx="8134844" cy="364886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t" anchorCtr="0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74388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97364"/>
            <a:ext cx="7343799" cy="365125"/>
          </a:xfrm>
        </p:spPr>
        <p:txBody>
          <a:bodyPr/>
          <a:lstStyle>
            <a:lvl1pPr>
              <a:defRPr b="1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Copyright DICOM® 2019       www.dicomstandard.org          #DICOMConference2019         #DICOM           @</a:t>
            </a:r>
            <a:r>
              <a:rPr lang="en-US" dirty="0" err="1"/>
              <a:t>DICOMToday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6400" y="5997364"/>
            <a:ext cx="56039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93701" y="1612504"/>
            <a:ext cx="8044142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2629749"/>
            <a:ext cx="8073609" cy="3326387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0896" y="6049131"/>
            <a:ext cx="7734299" cy="3607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DICOM® 2019       www.dicomstandard.org          #DICOMConference2019        #DICOM                    @</a:t>
            </a:r>
            <a:r>
              <a:rPr lang="en-US" dirty="0" err="1"/>
              <a:t>DICOMtoday</a:t>
            </a:r>
            <a:r>
              <a:rPr lang="en-US" dirty="0"/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5956136"/>
            <a:ext cx="393700" cy="4304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420979"/>
          </a:xfrm>
        </p:spPr>
        <p:txBody>
          <a:bodyPr anchor="t" anchorCtr="0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7455426" cy="360799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Copyright DICOM® 2019       www.dicomstandard.org          #DICOMConference2019        #DICOM           @</a:t>
            </a:r>
            <a:r>
              <a:rPr lang="en-US" dirty="0" err="1"/>
              <a:t>DICOMtoday</a:t>
            </a:r>
            <a:r>
              <a:rPr lang="en-US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7028" y="5956136"/>
            <a:ext cx="413915" cy="360799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1" y="1569523"/>
            <a:ext cx="8122853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0" y="1536701"/>
            <a:ext cx="8122853" cy="1000364"/>
          </a:xfrm>
        </p:spPr>
        <p:txBody>
          <a:bodyPr anchor="t" anchorCtr="0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092" y="2743200"/>
            <a:ext cx="4032628" cy="3242224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743200"/>
            <a:ext cx="3907662" cy="3242224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6018246"/>
            <a:ext cx="7219284" cy="45533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DICOM® 2019       www.dicomstandard.org        #DICOMConference2019       #DICOM      @</a:t>
            </a:r>
            <a:r>
              <a:rPr lang="en-US" dirty="0" err="1"/>
              <a:t>DICOMtoday</a:t>
            </a:r>
            <a:r>
              <a:rPr lang="en-US" dirty="0"/>
              <a:t>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51744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52647" y="1312649"/>
            <a:ext cx="8212382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46" y="1298789"/>
            <a:ext cx="8114231" cy="929214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960" y="2228003"/>
            <a:ext cx="4089039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961" y="2926051"/>
            <a:ext cx="408903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3379" y="2228003"/>
            <a:ext cx="3937973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3691" y="2992364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7604864" cy="46021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DICOM® 2019       www.dicomstandard.org        #DICOMConference2019       #DICOM                  @</a:t>
            </a:r>
            <a:r>
              <a:rPr lang="en-US" dirty="0" err="1"/>
              <a:t>DICOMtoday</a:t>
            </a:r>
            <a:r>
              <a:rPr lang="en-US" dirty="0"/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86056" y="5956136"/>
            <a:ext cx="384888" cy="45588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2" y="1244600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1" y="1188098"/>
            <a:ext cx="7989752" cy="944880"/>
          </a:xfrm>
        </p:spPr>
        <p:txBody>
          <a:bodyPr anchor="t" anchorCtr="0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3056" y="6138698"/>
            <a:ext cx="7467858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DICOM® 2019       www.dicomstandard.org        #DICOMConference2019       #DICOM              @</a:t>
            </a:r>
            <a:r>
              <a:rPr lang="en-US" dirty="0" err="1"/>
              <a:t>DICOMtoday</a:t>
            </a:r>
            <a:r>
              <a:rPr lang="en-US" dirty="0"/>
              <a:t>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0914" y="6114948"/>
            <a:ext cx="4936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81791"/>
            <a:ext cx="7517778" cy="3607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DICOM® 2019       www.dicomstandard.org        #DICOMConference2019       #DICOM            @</a:t>
            </a:r>
            <a:r>
              <a:rPr lang="en-US" dirty="0" err="1"/>
              <a:t>DICOMtoday</a:t>
            </a:r>
            <a:r>
              <a:rPr lang="en-US" dirty="0"/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98970" y="5956136"/>
            <a:ext cx="471973" cy="3607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716027"/>
            <a:ext cx="8240400" cy="3089973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7575835" cy="460539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Copyright DICOM® 2019       www.dicomstandard.org        #DICOMConference2019       #DICOM             @</a:t>
            </a:r>
            <a:r>
              <a:rPr lang="en-US" dirty="0" err="1"/>
              <a:t>DICOMtoday</a:t>
            </a:r>
            <a:r>
              <a:rPr lang="en-US" dirty="0"/>
              <a:t>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7028" y="5956136"/>
            <a:ext cx="413915" cy="460539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93" y="4693389"/>
            <a:ext cx="8084751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193" y="1727200"/>
            <a:ext cx="8238706" cy="28688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193" y="5260126"/>
            <a:ext cx="8084751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6193" y="5951810"/>
            <a:ext cx="7525693" cy="5943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DICOM® 2019       www.dicomstandard.org        #DICOMConference2019       #DICOM             @</a:t>
            </a:r>
            <a:r>
              <a:rPr lang="en-US" dirty="0" err="1"/>
              <a:t>DICOMtoday</a:t>
            </a:r>
            <a:r>
              <a:rPr lang="en-US" dirty="0"/>
              <a:t>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7028" y="5956136"/>
            <a:ext cx="413915" cy="59434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091" y="17051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091" y="2685203"/>
            <a:ext cx="7989752" cy="29916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2457" y="5956136"/>
            <a:ext cx="770469" cy="360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9E92C5D-939B-4900-BCE5-3A86A7002CA7}" type="datetime1">
              <a:rPr lang="en-US" smtClean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6341265" cy="360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                   www.dicomstandard.org    #DICOM       @</a:t>
            </a:r>
            <a:r>
              <a:rPr lang="en-US" dirty="0" err="1"/>
              <a:t>DICOMToday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596" y="714426"/>
            <a:ext cx="2788504" cy="79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cap="none" dirty="0">
                <a:cs typeface="Arial" panose="020B0604020202020204" pitchFamily="34" charset="0"/>
              </a:rPr>
              <a:t>DICOM Educational Conference</a:t>
            </a:r>
            <a:br>
              <a:rPr lang="en-US" sz="2800" cap="none" dirty="0">
                <a:cs typeface="Arial" panose="020B0604020202020204" pitchFamily="34" charset="0"/>
              </a:rPr>
            </a:br>
            <a:r>
              <a:rPr lang="en-US" sz="2800" dirty="0">
                <a:cs typeface="Arial" panose="020B0604020202020204" pitchFamily="34" charset="0"/>
              </a:rPr>
              <a:t>Bangkok, Thailand</a:t>
            </a:r>
            <a:endParaRPr lang="en-US" sz="2800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3-4 October 2019</a:t>
            </a:r>
            <a:endParaRPr lang="en-US" sz="1400" dirty="0"/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581192" y="3715808"/>
            <a:ext cx="7891296" cy="2002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Name of Presentation</a:t>
            </a:r>
          </a:p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Company Name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											                 WHO ARE YOU?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COMPANY’S LOGO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A8B8A-F706-46B6-B1B6-F150036B2773}"/>
              </a:ext>
            </a:extLst>
          </p:cNvPr>
          <p:cNvSpPr/>
          <p:nvPr/>
        </p:nvSpPr>
        <p:spPr>
          <a:xfrm>
            <a:off x="515568" y="6348673"/>
            <a:ext cx="81128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Copyright DICOM® 2019       www.dicomstandard.org          #DICOMConference2019        #DICOM           </a:t>
            </a:r>
            <a:r>
              <a:rPr lang="en-US" sz="1400" dirty="0">
                <a:solidFill>
                  <a:schemeClr val="bg1"/>
                </a:solidFill>
              </a:rPr>
              <a:t>  </a:t>
            </a:r>
            <a:r>
              <a:rPr lang="en-US" sz="1200" dirty="0">
                <a:solidFill>
                  <a:schemeClr val="bg1"/>
                </a:solidFill>
              </a:rPr>
              <a:t>@</a:t>
            </a:r>
            <a:r>
              <a:rPr lang="en-US" sz="1200" dirty="0" err="1">
                <a:solidFill>
                  <a:schemeClr val="bg1"/>
                </a:solidFill>
              </a:rPr>
              <a:t>DICOMstandard</a:t>
            </a:r>
            <a:r>
              <a:rPr lang="en-US" sz="105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1" y="1582056"/>
            <a:ext cx="7989752" cy="97803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Bullet text one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Sub-bullet one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Sub-bullet two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Bullet text two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Sub-bullet one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Sub-bullet two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Bullet text three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Sub-bullet one</a:t>
            </a:r>
          </a:p>
          <a:p>
            <a:pPr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Sub-bullet two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8091" y="6290275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@</a:t>
            </a:r>
            <a:r>
              <a:rPr lang="en-US" dirty="0" err="1"/>
              <a:t>DICOMstandard</a:t>
            </a:r>
            <a:r>
              <a:rPr lang="en-US" dirty="0"/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8000" y="6211379"/>
            <a:ext cx="393700" cy="43046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0FDA-59F1-42E7-A4F9-5ECEA029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3BE7A-4B25-403F-A7B3-95959A3FF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429" y="3026536"/>
            <a:ext cx="8087932" cy="2950424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1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2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 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86811" y="6181915"/>
            <a:ext cx="7604864" cy="460211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@</a:t>
            </a:r>
            <a:r>
              <a:rPr lang="en-US" dirty="0" err="1"/>
              <a:t>DICOMstandard</a:t>
            </a:r>
            <a:r>
              <a:rPr lang="en-US" dirty="0"/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181989" y="6186241"/>
            <a:ext cx="384888" cy="45588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7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3057" y="6136535"/>
            <a:ext cx="7517778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@</a:t>
            </a:r>
            <a:r>
              <a:rPr lang="en-US" dirty="0" err="1"/>
              <a:t>DICOMstandard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98970" y="6136535"/>
            <a:ext cx="471973" cy="36079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508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057" y="6144084"/>
            <a:ext cx="7517778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    @</a:t>
            </a:r>
            <a:r>
              <a:rPr lang="en-US" dirty="0" err="1"/>
              <a:t>DICOMstandard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98970" y="6127299"/>
            <a:ext cx="471973" cy="3607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1611085"/>
            <a:ext cx="7989752" cy="965075"/>
          </a:xfrm>
        </p:spPr>
        <p:txBody>
          <a:bodyPr/>
          <a:lstStyle/>
          <a:p>
            <a:r>
              <a:rPr lang="en-US" dirty="0"/>
              <a:t>Presenter’s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and Last Name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Email address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Address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Enter a company logo, if you wish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Say 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3701" y="6171366"/>
            <a:ext cx="7734299" cy="360799"/>
          </a:xfrm>
        </p:spPr>
        <p:txBody>
          <a:bodyPr/>
          <a:lstStyle/>
          <a:p>
            <a:r>
              <a:rPr lang="en-US" dirty="0"/>
              <a:t>Copyright DICOM® 2019       www.dicomstandard.org          #DICOMConference2019        #DICOM             @</a:t>
            </a:r>
            <a:r>
              <a:rPr lang="en-US" dirty="0" err="1"/>
              <a:t>DICOMstandard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8000" y="6224953"/>
            <a:ext cx="393700" cy="25362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C73911165D8469930B1606E04AE41" ma:contentTypeVersion="10" ma:contentTypeDescription="Create a new document." ma:contentTypeScope="" ma:versionID="be63ede9e964212389a191e2f530420a">
  <xsd:schema xmlns:xsd="http://www.w3.org/2001/XMLSchema" xmlns:xs="http://www.w3.org/2001/XMLSchema" xmlns:p="http://schemas.microsoft.com/office/2006/metadata/properties" xmlns:ns3="e13e9d81-b4b2-483e-b915-f09d65f1d033" targetNamespace="http://schemas.microsoft.com/office/2006/metadata/properties" ma:root="true" ma:fieldsID="18ffc1b06bb642188080e77760fbb38e" ns3:_="">
    <xsd:import namespace="e13e9d81-b4b2-483e-b915-f09d65f1d0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e9d81-b4b2-483e-b915-f09d65f1d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CA3878-5C9C-4BE9-A557-A43E3F083C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3e9d81-b4b2-483e-b915-f09d65f1d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83B4F5-5D7D-4FC8-802D-644A2856F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3C127-4F57-41F3-B925-F1F12F91151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e13e9d81-b4b2-483e-b915-f09d65f1d03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99</TotalTime>
  <Words>152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</vt:lpstr>
      <vt:lpstr>DICOM Educational Conference Bangkok, Thailand</vt:lpstr>
      <vt:lpstr>PowerPoint Presentation</vt:lpstr>
      <vt:lpstr>   </vt:lpstr>
      <vt:lpstr>PowerPoint Presentation</vt:lpstr>
      <vt:lpstr>PowerPoint Presentation</vt:lpstr>
      <vt:lpstr>Presenter’s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Spellman, Lisa</cp:lastModifiedBy>
  <cp:revision>37</cp:revision>
  <dcterms:created xsi:type="dcterms:W3CDTF">2018-06-26T03:42:10Z</dcterms:created>
  <dcterms:modified xsi:type="dcterms:W3CDTF">2019-09-05T11:42:33Z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0x010100F70C73911165D8469930B1606E04AE41</vt:lpwstr>
  </property>
</Properties>
</file>