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7" r:id="rId3"/>
    <p:sldId id="262" r:id="rId4"/>
    <p:sldId id="257" r:id="rId5"/>
    <p:sldId id="258" r:id="rId6"/>
    <p:sldId id="266" r:id="rId7"/>
    <p:sldId id="268" r:id="rId8"/>
    <p:sldId id="263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995" autoAdjust="0"/>
    <p:restoredTop sz="94622" autoAdjust="0"/>
  </p:normalViewPr>
  <p:slideViewPr>
    <p:cSldViewPr snapToGrid="0">
      <p:cViewPr>
        <p:scale>
          <a:sx n="73" d="100"/>
          <a:sy n="73" d="100"/>
        </p:scale>
        <p:origin x="-193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8CFEE8-6835-4F3E-BFEE-3AD2D469231B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3D32FA-D51E-46BB-A502-49BE230DF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3273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547E28-C941-4276-9EAF-0853162F5EE1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FF5BA8-4C89-4EFA-A315-B6DF96215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023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5255172"/>
            <a:ext cx="8240108" cy="64113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1275080"/>
            <a:ext cx="7989752" cy="1066800"/>
          </a:xfrm>
          <a:effectLst/>
        </p:spPr>
        <p:txBody>
          <a:bodyPr anchor="b">
            <a:normAutofit/>
          </a:bodyPr>
          <a:lstStyle>
            <a:lvl1pPr>
              <a:defRPr sz="3600" cap="none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341880"/>
            <a:ext cx="7989752" cy="169672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 sz="900" kern="1200" cap="all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fld id="{46BB99D9-755D-4F50-AB11-1E634FE40B5F}" type="datetime1">
              <a:rPr lang="en-US" smtClean="0"/>
              <a:t>5/14/2019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Copyright DICOM®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616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1254760"/>
            <a:ext cx="8238707" cy="9347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5872C-DE62-4370-8E68-B40E0CAA31EB}" type="datetime1">
              <a:rPr lang="en-US" smtClean="0"/>
              <a:t>5/14/2019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Copyright DICOM®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065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7457440" y="1341119"/>
            <a:ext cx="1229359" cy="50755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74280" y="1463040"/>
            <a:ext cx="996664" cy="4395758"/>
          </a:xfrm>
        </p:spPr>
        <p:txBody>
          <a:bodyPr vert="eaVert"/>
          <a:lstStyle>
            <a:lvl1pPr>
              <a:defRPr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3" y="675725"/>
            <a:ext cx="5342088" cy="5183073"/>
          </a:xfrm>
        </p:spPr>
        <p:txBody>
          <a:bodyPr vert="eaVert" anchor="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fld id="{7EF000C1-C290-48E9-8E6B-69C95A83B232}" type="datetime1">
              <a:rPr lang="en-US" smtClean="0"/>
              <a:t>5/14/2019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Copyright DICOM®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853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1507008"/>
            <a:ext cx="8238707" cy="92456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 anchor="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EBF2A-69D2-428F-9ED2-80CA5D11A341}" type="datetime1">
              <a:rPr lang="en-US" smtClean="0"/>
              <a:t>5/14/2019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Copyright</a:t>
            </a:r>
            <a:r>
              <a:rPr lang="en-US" dirty="0" smtClean="0"/>
              <a:t> DICOM®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494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none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115519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fld id="{E326081C-59A4-4AF5-A5C9-1F484CC98A10}" type="datetime1">
              <a:rPr lang="en-US" smtClean="0"/>
              <a:t>5/14/2019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Copyright DICOM®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929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1459886"/>
            <a:ext cx="8238707" cy="9347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3B05E-1D1A-4EAD-8AB2-F24F6322934F}" type="datetime1">
              <a:rPr lang="en-US" smtClean="0"/>
              <a:t>5/14/2019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Copyright DICOM® 2019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298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1" y="1485985"/>
            <a:ext cx="8238707" cy="93980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2569" y="1514546"/>
            <a:ext cx="7989752" cy="831875"/>
          </a:xfrm>
        </p:spPr>
        <p:txBody>
          <a:bodyPr/>
          <a:lstStyle>
            <a:lvl1pPr>
              <a:defRPr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F2834-9AC1-4E54-97CD-DB40707158CF}" type="datetime1">
              <a:rPr lang="en-US" smtClean="0"/>
              <a:t>5/14/2019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Copyright DICOM® 2019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904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63331" y="1622972"/>
            <a:ext cx="8238707" cy="94488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34906-484A-4690-ABDE-A536A3657CFE}" type="datetime1">
              <a:rPr lang="en-US" smtClean="0"/>
              <a:t>5/14/2019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Copyright DICOM®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757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6C155-41A4-45D9-BC92-9ACAC0AC440B}" type="datetime1">
              <a:rPr lang="en-US" smtClean="0"/>
              <a:t>5/14/2019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Copyright DICOM® 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336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 cap="none" baseline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1285240"/>
            <a:ext cx="8240400" cy="3520760"/>
          </a:xfrm>
        </p:spPr>
        <p:txBody>
          <a:bodyPr anchor="t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fld id="{D467FA29-05AC-4B2B-A0A0-9753873702E6}" type="datetime1">
              <a:rPr lang="en-US" smtClean="0"/>
              <a:t>5/14/2019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Copyright DICOM® 2019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236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 cap="none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1275079"/>
            <a:ext cx="8238706" cy="332097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6CC7C-8E69-4D5D-AEE6-44F9136DB15B}" type="datetime1">
              <a:rPr lang="en-US" smtClean="0"/>
              <a:t>5/14/2019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Copyright DICOM® 2019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473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7125" y="1298789"/>
            <a:ext cx="7989752" cy="8318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376CDD5E-63DC-476B-84E3-97DA0FC42905}" type="datetime1">
              <a:rPr lang="en-US" smtClean="0"/>
              <a:t>5/14/2019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Copyright DICOM®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3" name="Picture 12"/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5585" y="672661"/>
            <a:ext cx="2648607" cy="578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303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none" baseline="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fhircast.hl7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1A3A248-A6ED-40FF-8B5D-11F02EC424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5130" y="1275080"/>
            <a:ext cx="8195813" cy="406575"/>
          </a:xfrm>
        </p:spPr>
        <p:txBody>
          <a:bodyPr>
            <a:normAutofit fontScale="90000"/>
          </a:bodyPr>
          <a:lstStyle/>
          <a:p>
            <a:r>
              <a:rPr lang="en-US" sz="2800" dirty="0" smtClean="0">
                <a:cs typeface="Arial" panose="020B0604020202020204" pitchFamily="34" charset="0"/>
              </a:rPr>
              <a:t/>
            </a:r>
            <a:br>
              <a:rPr lang="en-US" sz="2800" dirty="0" smtClean="0">
                <a:cs typeface="Arial" panose="020B0604020202020204" pitchFamily="34" charset="0"/>
              </a:rPr>
            </a:br>
            <a:r>
              <a:rPr lang="en-US" sz="2800" dirty="0" smtClean="0">
                <a:cs typeface="Arial" panose="020B0604020202020204" pitchFamily="34" charset="0"/>
              </a:rPr>
              <a:t>Supplement XXX</a:t>
            </a:r>
            <a:endParaRPr lang="en-US" sz="2800" b="1" cap="non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03105D7-0FA0-4E79-9DEA-B986CE0387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5130" y="2024743"/>
            <a:ext cx="7942698" cy="3043646"/>
          </a:xfrm>
        </p:spPr>
        <p:txBody>
          <a:bodyPr>
            <a:normAutofit fontScale="77500" lnSpcReduction="20000"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Title of the supplement</a:t>
            </a: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DICOM Working group</a:t>
            </a: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Specify the status of the supplement: public comment or letter ballot </a:t>
            </a: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Name of the editor/s of the supplement</a:t>
            </a: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provide a date</a:t>
            </a:r>
          </a:p>
          <a:p>
            <a:pPr>
              <a:spcBef>
                <a:spcPct val="0"/>
              </a:spcBef>
            </a:pPr>
            <a:endParaRPr lang="en-US" sz="3200" b="1" cap="none" dirty="0">
              <a:solidFill>
                <a:schemeClr val="accent1"/>
              </a:solidFill>
              <a:latin typeface="+mj-lt"/>
              <a:ea typeface="+mj-ea"/>
              <a:cs typeface="Arial" panose="020B0604020202020204" pitchFamily="34" charset="0"/>
            </a:endParaRPr>
          </a:p>
        </p:txBody>
      </p:sp>
      <p:sp>
        <p:nvSpPr>
          <p:cNvPr id="5" name="Subtitle 7">
            <a:extLst>
              <a:ext uri="{FF2B5EF4-FFF2-40B4-BE49-F238E27FC236}">
                <a16:creationId xmlns:a16="http://schemas.microsoft.com/office/drawing/2014/main" xmlns="" id="{59664AAA-B8A0-4C00-9701-1D33EC511A00}"/>
              </a:ext>
            </a:extLst>
          </p:cNvPr>
          <p:cNvSpPr txBox="1">
            <a:spLocks/>
          </p:cNvSpPr>
          <p:nvPr/>
        </p:nvSpPr>
        <p:spPr>
          <a:xfrm>
            <a:off x="375130" y="4656526"/>
            <a:ext cx="8240836" cy="145531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											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993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206" y="1576191"/>
            <a:ext cx="7989752" cy="83187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917861"/>
            <a:ext cx="7989752" cy="2940937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Copyright</a:t>
            </a:r>
            <a:r>
              <a:rPr lang="en-US" smtClean="0"/>
              <a:t> DICOM®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42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627" y="1507794"/>
            <a:ext cx="7989752" cy="83187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532993"/>
            <a:ext cx="7989752" cy="332580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Copyright DICOM®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78373" y="2553529"/>
            <a:ext cx="813500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62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D25E7E3-7300-470B-8561-CBB611B87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377" y="1546984"/>
            <a:ext cx="7989752" cy="83187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383F62F-7A45-46A6-87D3-2A77EEF3A4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921876"/>
            <a:ext cx="7989752" cy="2638096"/>
          </a:xfrm>
        </p:spPr>
        <p:txBody>
          <a:bodyPr>
            <a:normAutofit/>
          </a:bodyPr>
          <a:lstStyle/>
          <a:p>
            <a:pPr marL="0" lvl="0" indent="0" defTabSz="9144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endParaRPr lang="en-US" sz="1900" b="1" kern="0" dirty="0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lvl="0" defTabSz="9144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endParaRPr lang="en-US" sz="1900" b="1" kern="0" dirty="0" smtClean="0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lvl="0" defTabSz="9144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endParaRPr lang="en-US" sz="1900" b="1" kern="0" dirty="0" smtClean="0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0" lvl="0" indent="0" defTabSz="9144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endParaRPr lang="en-US" b="1" kern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Copyright</a:t>
            </a:r>
            <a:r>
              <a:rPr lang="en-US" dirty="0" smtClean="0"/>
              <a:t> DICOM®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25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C250FDA-59F1-42E7-A4F9-5ECEA0293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7125" y="1448655"/>
            <a:ext cx="7989752" cy="9863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Copyright DICOM® 2019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87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337" y="1500027"/>
            <a:ext cx="8209052" cy="90412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609636"/>
            <a:ext cx="7989752" cy="3249162"/>
          </a:xfrm>
        </p:spPr>
        <p:txBody>
          <a:bodyPr>
            <a:normAutofit/>
          </a:bodyPr>
          <a:lstStyle/>
          <a:p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Copyright</a:t>
            </a:r>
            <a:r>
              <a:rPr lang="en-US" smtClean="0"/>
              <a:t> DICOM®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99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125" y="1530849"/>
            <a:ext cx="7989752" cy="95549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722652"/>
            <a:ext cx="7989752" cy="3136146"/>
          </a:xfrm>
        </p:spPr>
        <p:txBody>
          <a:bodyPr>
            <a:normAutofit/>
          </a:bodyPr>
          <a:lstStyle/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Copyright</a:t>
            </a:r>
            <a:r>
              <a:rPr lang="en-US" smtClean="0"/>
              <a:t> DICOM®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57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125" y="1449977"/>
            <a:ext cx="8148864" cy="927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34" y="2625634"/>
            <a:ext cx="7172548" cy="2796269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Copyright DICOM®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57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885" y="1520575"/>
            <a:ext cx="8198778" cy="8938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630184"/>
            <a:ext cx="7989752" cy="3228614"/>
          </a:xfrm>
        </p:spPr>
        <p:txBody>
          <a:bodyPr/>
          <a:lstStyle/>
          <a:p>
            <a:endParaRPr lang="en-US" u="sng" dirty="0" smtClean="0">
              <a:hlinkClick r:id="rId2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Copyright</a:t>
            </a:r>
            <a:r>
              <a:rPr lang="en-US" smtClean="0"/>
              <a:t> DICOM®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708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633</TotalTime>
  <Words>70</Words>
  <Application>Microsoft Office PowerPoint</Application>
  <PresentationFormat>On-screen Show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Dividend</vt:lpstr>
      <vt:lpstr> Supplement XXX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DICOM Educational Conference Brisbane, Australia</dc:title>
  <dc:creator>Lynn Lear</dc:creator>
  <cp:lastModifiedBy>Kowalczyk, Luiza</cp:lastModifiedBy>
  <cp:revision>65</cp:revision>
  <dcterms:created xsi:type="dcterms:W3CDTF">2018-06-26T03:42:10Z</dcterms:created>
  <dcterms:modified xsi:type="dcterms:W3CDTF">2019-05-14T20:42:52Z</dcterms:modified>
</cp:coreProperties>
</file>