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0" r:id="rId1"/>
  </p:sldMasterIdLst>
  <p:notesMasterIdLst>
    <p:notesMasterId r:id="rId8"/>
  </p:notesMasterIdLst>
  <p:sldIdLst>
    <p:sldId id="256" r:id="rId2"/>
    <p:sldId id="262" r:id="rId3"/>
    <p:sldId id="257" r:id="rId4"/>
    <p:sldId id="258" r:id="rId5"/>
    <p:sldId id="260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5" autoAdjust="0"/>
    <p:restoredTop sz="94622" autoAdjust="0"/>
  </p:normalViewPr>
  <p:slideViewPr>
    <p:cSldViewPr snapToGrid="0">
      <p:cViewPr varScale="1">
        <p:scale>
          <a:sx n="124" d="100"/>
          <a:sy n="124" d="100"/>
        </p:scale>
        <p:origin x="153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47E28-C941-4276-9EAF-0853162F5EE1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F5BA8-4C89-4EFA-A315-B6DF9621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23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5255172"/>
            <a:ext cx="8240108" cy="64113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1275080"/>
            <a:ext cx="7989752" cy="1066800"/>
          </a:xfrm>
          <a:effectLst/>
        </p:spPr>
        <p:txBody>
          <a:bodyPr anchor="b">
            <a:normAutofit/>
          </a:bodyPr>
          <a:lstStyle>
            <a:lvl1pPr>
              <a:defRPr sz="360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341880"/>
            <a:ext cx="7989752" cy="169672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z="900" kern="1200" cap="all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048E94A6-25D0-467D-B8D4-7E27EC0DFD1F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61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1254760"/>
            <a:ext cx="8238707" cy="9347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76A-84E4-475E-BDC0-3574B4FBE153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065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7457440" y="1341119"/>
            <a:ext cx="1229359" cy="50755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74280" y="1463040"/>
            <a:ext cx="996664" cy="4395758"/>
          </a:xfrm>
        </p:spPr>
        <p:txBody>
          <a:bodyPr vert="eaVert"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675725"/>
            <a:ext cx="5342088" cy="5183073"/>
          </a:xfrm>
        </p:spPr>
        <p:txBody>
          <a:bodyPr vert="eaVert" anchor="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906A4B45-C4B8-40CA-98CF-8F538954F95C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85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1507008"/>
            <a:ext cx="8238707" cy="9245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 anchor="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2973-AEED-4EA8-B948-3B139710B68C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49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115519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F33BA825-58FC-4862-BD95-E361EB9AF737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92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1459886"/>
            <a:ext cx="8238707" cy="9347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F7D0-5F4B-4592-9942-4C02C38E9A33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29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1249679"/>
            <a:ext cx="8238707" cy="93980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125" y="1298789"/>
            <a:ext cx="7989752" cy="831875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C4620-765A-4BE2-BF08-E91D5AD2BF30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90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63331" y="1622972"/>
            <a:ext cx="8238707" cy="94488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15AA7-DF2F-4C6B-8FAF-DBCDCE606EED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757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E6869-7032-4110-85EC-CD1E2295B60B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33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 cap="none"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1285240"/>
            <a:ext cx="8240400" cy="3520760"/>
          </a:xfrm>
        </p:spPr>
        <p:txBody>
          <a:bodyPr anchor="t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8E0862AD-58C2-4B1F-BCC2-1011CDEC7CF4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23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1275079"/>
            <a:ext cx="8238706" cy="332097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83B18-FB92-4082-9BF5-09528228025B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473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7125" y="1298789"/>
            <a:ext cx="7989752" cy="831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9E92C5D-939B-4900-BCE5-3A86A7002CA7}" type="datetime1">
              <a:rPr lang="en-US" smtClean="0"/>
              <a:t>3/17/26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2018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3" name="Picture 12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585" y="672661"/>
            <a:ext cx="2648607" cy="57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0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none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3A248-A6ED-40FF-8B5D-11F02EC42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682" y="1275080"/>
            <a:ext cx="7877261" cy="406575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cs typeface="Arial" panose="020B0604020202020204" pitchFamily="34" charset="0"/>
              </a:rPr>
            </a:br>
            <a:endParaRPr lang="en-US" sz="2800" b="1" cap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3105D7-0FA0-4E79-9DEA-B986CE038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130" y="1322377"/>
            <a:ext cx="7942698" cy="2440327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endParaRPr lang="en-US" sz="3200" b="1" cap="none" dirty="0">
              <a:solidFill>
                <a:schemeClr val="accent1"/>
              </a:solidFill>
              <a:latin typeface="+mj-lt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Subtitle 7">
            <a:extLst>
              <a:ext uri="{FF2B5EF4-FFF2-40B4-BE49-F238E27FC236}">
                <a16:creationId xmlns:a16="http://schemas.microsoft.com/office/drawing/2014/main" id="{59664AAA-B8A0-4C00-9701-1D33EC511A00}"/>
              </a:ext>
            </a:extLst>
          </p:cNvPr>
          <p:cNvSpPr txBox="1">
            <a:spLocks/>
          </p:cNvSpPr>
          <p:nvPr/>
        </p:nvSpPr>
        <p:spPr>
          <a:xfrm>
            <a:off x="375130" y="4656526"/>
            <a:ext cx="8240836" cy="14553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								</a:t>
            </a:r>
          </a:p>
          <a:p>
            <a:pPr algn="ctr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93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449" y="1592494"/>
            <a:ext cx="7695344" cy="73974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3236360"/>
            <a:ext cx="7989752" cy="26224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2026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2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5E7E3-7300-470B-8561-CBB611B87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3F62F-7A45-46A6-87D3-2A77EEF3A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911602"/>
            <a:ext cx="7989752" cy="2638096"/>
          </a:xfrm>
        </p:spPr>
        <p:txBody>
          <a:bodyPr>
            <a:normAutofit/>
          </a:bodyPr>
          <a:lstStyle/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-US" sz="1900" b="1" kern="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0" defTabSz="914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en-US" sz="1900" b="1" kern="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0" defTabSz="914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en-US" sz="1900" b="1" kern="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0" lvl="0" indent="0" defTabSz="9144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 lang="en-US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5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0FDA-59F1-42E7-A4F9-5ECEA029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2026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72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3A098-764F-4A16-8B03-6690781FE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540096" y="2712377"/>
            <a:ext cx="3899527" cy="292264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663282" y="2732926"/>
            <a:ext cx="3907662" cy="312812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2026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942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5" y="2546501"/>
            <a:ext cx="7172548" cy="363304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dirty="0"/>
              <a:t> DICOM®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57855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340</TotalTime>
  <Words>41</Words>
  <Application>Microsoft Macintosh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Wingdings 2</vt:lpstr>
      <vt:lpstr>Dividend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DICOM Educational Conference Brisbane, Australia</dc:title>
  <dc:creator>Lynn Lear</dc:creator>
  <cp:lastModifiedBy>Knazik, Shayna</cp:lastModifiedBy>
  <cp:revision>43</cp:revision>
  <dcterms:created xsi:type="dcterms:W3CDTF">2018-06-26T03:42:10Z</dcterms:created>
  <dcterms:modified xsi:type="dcterms:W3CDTF">2026-03-17T12:53:41Z</dcterms:modified>
</cp:coreProperties>
</file>