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9.xml" ContentType="application/vnd.openxmlformats-officedocument.presentationml.slide+xml"/>
  <Override PartName="/ppt/slides/slide20.xml" ContentType="application/vnd.openxmlformats-officedocument.presentationml.slide+xml"/>
  <Override PartName="/ppt/presentation.xml" ContentType="application/vnd.openxmlformats-officedocument.presentationml.presentation.main+xml"/>
  <Override PartName="/ppt/slides/slide18.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2.xml" ContentType="application/vnd.openxmlformats-officedocument.presentationml.slideMaster+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Masters/slideMaster1.xml" ContentType="application/vnd.openxmlformats-officedocument.presentationml.slideMaster+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44.xml" ContentType="application/vnd.openxmlformats-officedocument.presentationml.slideLayout+xml"/>
  <Override PartName="/ppt/slideLayouts/slideLayout41.xml" ContentType="application/vnd.openxmlformats-officedocument.presentationml.slideLayout+xml"/>
  <Override PartName="/ppt/slideLayouts/slideLayout4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45.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notesSlides/notesSlide1.xml" ContentType="application/vnd.openxmlformats-officedocument.presentationml.notesSlide+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69.xml" ContentType="application/vnd.openxmlformats-officedocument.presentationml.slideLayout+xml"/>
  <Override PartName="/ppt/slideLayouts/slideLayout60.xml" ContentType="application/vnd.openxmlformats-officedocument.presentationml.slideLayout+xml"/>
  <Override PartName="/ppt/slideLayouts/slideLayout66.xml" ContentType="application/vnd.openxmlformats-officedocument.presentationml.slideLayout+xml"/>
  <Override PartName="/ppt/slideLayouts/slideLayout58.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53.xml" ContentType="application/vnd.openxmlformats-officedocument.presentationml.slideLayout+xml"/>
  <Override PartName="/ppt/slideLayouts/slideLayout59.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5.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Lst>
  <p:notesMasterIdLst>
    <p:notesMasterId r:id="rId27"/>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978"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ustomXml" Target="../customXml/item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6"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en-US" sz="4400" b="0" strike="noStrike" spc="-1">
                <a:solidFill>
                  <a:srgbClr val="000000"/>
                </a:solidFill>
                <a:latin typeface="Arial"/>
              </a:rPr>
              <a:t>Click to move the slide</a:t>
            </a:r>
          </a:p>
        </p:txBody>
      </p:sp>
      <p:sp>
        <p:nvSpPr>
          <p:cNvPr id="277"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US" sz="2000" b="0" strike="noStrike" spc="-1">
                <a:solidFill>
                  <a:srgbClr val="000000"/>
                </a:solidFill>
                <a:latin typeface="Arial"/>
              </a:rPr>
              <a:t>Click to edit the notes' format</a:t>
            </a:r>
          </a:p>
        </p:txBody>
      </p:sp>
      <p:sp>
        <p:nvSpPr>
          <p:cNvPr id="278"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en-US" sz="1400" b="0" strike="noStrike" spc="-1">
                <a:solidFill>
                  <a:srgbClr val="000000"/>
                </a:solidFill>
                <a:latin typeface="Times New Roman"/>
              </a:rPr>
              <a:t>&lt;header&gt;</a:t>
            </a:r>
          </a:p>
        </p:txBody>
      </p:sp>
      <p:sp>
        <p:nvSpPr>
          <p:cNvPr id="279" name="PlaceHolder 4"/>
          <p:cNvSpPr>
            <a:spLocks noGrp="1"/>
          </p:cNvSpPr>
          <p:nvPr>
            <p:ph type="dt" idx="19"/>
          </p:nvPr>
        </p:nvSpPr>
        <p:spPr>
          <a:xfrm>
            <a:off x="4278960" y="0"/>
            <a:ext cx="3280680" cy="534240"/>
          </a:xfrm>
          <a:prstGeom prst="rect">
            <a:avLst/>
          </a:prstGeom>
          <a:noFill/>
          <a:ln w="0">
            <a:noFill/>
          </a:ln>
        </p:spPr>
        <p:txBody>
          <a:bodyPr lIns="0" tIns="0" rIns="0" bIns="0" anchor="t">
            <a:noAutofit/>
          </a:bodyPr>
          <a:lstStyle>
            <a:lvl1pPr indent="0" algn="r">
              <a:buNone/>
              <a:defRPr lang="en-US" sz="1400" b="0" strike="noStrike" spc="-1">
                <a:solidFill>
                  <a:srgbClr val="000000"/>
                </a:solidFill>
                <a:latin typeface="Times New Roman"/>
              </a:defRPr>
            </a:lvl1pPr>
          </a:lstStyle>
          <a:p>
            <a:pPr indent="0" algn="r">
              <a:buNone/>
            </a:pPr>
            <a:r>
              <a:rPr lang="en-US" sz="1400" b="0" strike="noStrike" spc="-1">
                <a:solidFill>
                  <a:srgbClr val="000000"/>
                </a:solidFill>
                <a:latin typeface="Times New Roman"/>
              </a:rPr>
              <a:t>&lt;date/time&gt;</a:t>
            </a:r>
          </a:p>
        </p:txBody>
      </p:sp>
      <p:sp>
        <p:nvSpPr>
          <p:cNvPr id="280" name="PlaceHolder 5"/>
          <p:cNvSpPr>
            <a:spLocks noGrp="1"/>
          </p:cNvSpPr>
          <p:nvPr>
            <p:ph type="ftr" idx="20"/>
          </p:nvPr>
        </p:nvSpPr>
        <p:spPr>
          <a:xfrm>
            <a:off x="0" y="10157400"/>
            <a:ext cx="3280680" cy="534240"/>
          </a:xfrm>
          <a:prstGeom prst="rect">
            <a:avLst/>
          </a:prstGeom>
          <a:noFill/>
          <a:ln w="0">
            <a:noFill/>
          </a:ln>
        </p:spPr>
        <p:txBody>
          <a:bodyPr lIns="0" tIns="0" rIns="0" bIns="0" anchor="b">
            <a:noAutofit/>
          </a:bodyPr>
          <a:lstStyle>
            <a:lvl1pPr indent="0">
              <a:buNone/>
              <a:defRPr lang="en-US" sz="1400" b="0" strike="noStrike" spc="-1">
                <a:solidFill>
                  <a:srgbClr val="000000"/>
                </a:solidFill>
                <a:latin typeface="Times New Roman"/>
              </a:defRPr>
            </a:lvl1pPr>
          </a:lstStyle>
          <a:p>
            <a:pPr indent="0">
              <a:buNone/>
            </a:pPr>
            <a:r>
              <a:rPr lang="en-US" sz="1400" b="0" strike="noStrike" spc="-1">
                <a:solidFill>
                  <a:srgbClr val="000000"/>
                </a:solidFill>
                <a:latin typeface="Times New Roman"/>
              </a:rPr>
              <a:t>&lt;footer&gt;</a:t>
            </a:r>
          </a:p>
        </p:txBody>
      </p:sp>
      <p:sp>
        <p:nvSpPr>
          <p:cNvPr id="281" name="PlaceHolder 6"/>
          <p:cNvSpPr>
            <a:spLocks noGrp="1"/>
          </p:cNvSpPr>
          <p:nvPr>
            <p:ph type="sldNum" idx="21"/>
          </p:nvPr>
        </p:nvSpPr>
        <p:spPr>
          <a:xfrm>
            <a:off x="4278960" y="10157400"/>
            <a:ext cx="3280680" cy="534240"/>
          </a:xfrm>
          <a:prstGeom prst="rect">
            <a:avLst/>
          </a:prstGeom>
          <a:noFill/>
          <a:ln w="0">
            <a:noFill/>
          </a:ln>
        </p:spPr>
        <p:txBody>
          <a:bodyPr lIns="0" tIns="0" rIns="0" bIns="0" anchor="b">
            <a:noAutofit/>
          </a:bodyPr>
          <a:lstStyle>
            <a:lvl1pPr indent="0" algn="r">
              <a:buNone/>
              <a:defRPr lang="en-US" sz="1400" b="0" strike="noStrike" spc="-1">
                <a:solidFill>
                  <a:srgbClr val="000000"/>
                </a:solidFill>
                <a:latin typeface="Times New Roman"/>
              </a:defRPr>
            </a:lvl1pPr>
          </a:lstStyle>
          <a:p>
            <a:pPr indent="0" algn="r">
              <a:buNone/>
            </a:pPr>
            <a:fld id="{F698C1E9-729C-4D11-8A29-A7F26CBE90B9}" type="slidenum">
              <a:rPr lang="en-US" sz="1400" b="0" strike="noStrike" spc="-1">
                <a:solidFill>
                  <a:srgbClr val="000000"/>
                </a:solidFill>
                <a:latin typeface="Times New Roman"/>
              </a:rPr>
              <a:t>‹Nr.›</a:t>
            </a:fld>
            <a:endParaRPr lang="en-US"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PlaceHolder 1"/>
          <p:cNvSpPr>
            <a:spLocks noGrp="1" noRot="1" noChangeAspect="1"/>
          </p:cNvSpPr>
          <p:nvPr>
            <p:ph type="sldImg"/>
          </p:nvPr>
        </p:nvSpPr>
        <p:spPr>
          <a:xfrm>
            <a:off x="1143000" y="685800"/>
            <a:ext cx="4570413" cy="3427413"/>
          </a:xfrm>
          <a:prstGeom prst="rect">
            <a:avLst/>
          </a:prstGeom>
          <a:ln w="0">
            <a:noFill/>
          </a:ln>
        </p:spPr>
      </p:sp>
      <p:sp>
        <p:nvSpPr>
          <p:cNvPr id="393" name="PlaceHolder 2"/>
          <p:cNvSpPr>
            <a:spLocks noGrp="1"/>
          </p:cNvSpPr>
          <p:nvPr>
            <p:ph type="body"/>
          </p:nvPr>
        </p:nvSpPr>
        <p:spPr>
          <a:xfrm>
            <a:off x="685800" y="4343400"/>
            <a:ext cx="5484960" cy="4113360"/>
          </a:xfrm>
          <a:prstGeom prst="rect">
            <a:avLst/>
          </a:prstGeom>
          <a:noFill/>
          <a:ln w="0">
            <a:noFill/>
          </a:ln>
        </p:spPr>
        <p:txBody>
          <a:bodyPr lIns="0" tIns="0" rIns="0" bIns="0" anchor="t">
            <a:noAutofit/>
          </a:bodyPr>
          <a:lstStyle/>
          <a:p>
            <a:pPr marL="216000" indent="0">
              <a:buNone/>
            </a:pPr>
            <a:endParaRPr lang="en-US" sz="1800" b="0" strike="noStrike" spc="-1">
              <a:solidFill>
                <a:srgbClr val="000000"/>
              </a:solidFill>
              <a:latin typeface="Arial"/>
            </a:endParaRPr>
          </a:p>
        </p:txBody>
      </p:sp>
      <p:sp>
        <p:nvSpPr>
          <p:cNvPr id="394" name="PlaceHolder 3"/>
          <p:cNvSpPr>
            <a:spLocks noGrp="1"/>
          </p:cNvSpPr>
          <p:nvPr>
            <p:ph type="sldNum" idx="48"/>
          </p:nvPr>
        </p:nvSpPr>
        <p:spPr>
          <a:xfrm>
            <a:off x="3884760" y="8685360"/>
            <a:ext cx="2970360" cy="455760"/>
          </a:xfrm>
          <a:prstGeom prst="rect">
            <a:avLst/>
          </a:prstGeom>
          <a:noFill/>
          <a:ln w="0">
            <a:noFill/>
          </a:ln>
        </p:spPr>
        <p:txBody>
          <a:bodyPr lIns="0" tIns="0" rIns="0" bIns="0" anchor="b">
            <a:noAutofit/>
          </a:bodyPr>
          <a:lstStyle>
            <a:lvl1pPr indent="0" algn="r">
              <a:lnSpc>
                <a:spcPct val="100000"/>
              </a:lnSpc>
              <a:buNone/>
              <a:tabLst>
                <a:tab pos="0" algn="l"/>
              </a:tabLst>
              <a:defRPr lang="en-US" sz="1200" b="0" strike="noStrike" spc="-1">
                <a:solidFill>
                  <a:srgbClr val="000000"/>
                </a:solidFill>
                <a:latin typeface="+mn-lt"/>
                <a:ea typeface="+mn-ea"/>
              </a:defRPr>
            </a:lvl1pPr>
          </a:lstStyle>
          <a:p>
            <a:pPr indent="0" algn="r">
              <a:lnSpc>
                <a:spcPct val="100000"/>
              </a:lnSpc>
              <a:buNone/>
              <a:tabLst>
                <a:tab pos="0" algn="l"/>
              </a:tabLst>
            </a:pPr>
            <a:fld id="{9F33D1CD-AF13-4DF0-ABDA-5BA3817082A0}" type="slidenum">
              <a:rPr lang="en-US" sz="1200" b="0" strike="noStrike" spc="-1">
                <a:solidFill>
                  <a:srgbClr val="000000"/>
                </a:solidFill>
                <a:latin typeface="+mn-lt"/>
                <a:ea typeface="+mn-ea"/>
              </a:rPr>
              <a:t>4</a:t>
            </a:fld>
            <a:endParaRPr lang="en-US" sz="1200" b="0" strike="noStrike"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3" name="PlaceHolder 2"/>
          <p:cNvSpPr>
            <a:spLocks noGrp="1"/>
          </p:cNvSpPr>
          <p:nvPr>
            <p:ph type="sldNum" idx="2"/>
          </p:nvPr>
        </p:nvSpPr>
        <p:spPr/>
        <p:txBody>
          <a:bodyPr/>
          <a:lstStyle/>
          <a:p>
            <a:fld id="{41839740-5DC3-4D5B-80FD-504FED566C2C}" type="slidenum">
              <a:t>‹Nr.›</a:t>
            </a:fld>
            <a:endParaRPr/>
          </a:p>
        </p:txBody>
      </p:sp>
      <p:sp>
        <p:nvSpPr>
          <p:cNvPr id="4" name="PlaceHolder 3"/>
          <p:cNvSpPr>
            <a:spLocks noGrp="1"/>
          </p:cNvSpPr>
          <p:nvPr>
            <p:ph type="dt" idx="3"/>
          </p:nvPr>
        </p:nvSpPr>
        <p:spPr/>
        <p:txBody>
          <a:bodyPr/>
          <a:lstStyle/>
          <a:p>
            <a:r>
              <a:rPr lang="de-DE"/>
              <a:t>2024-05-30</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32"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33"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9357DA8B-1D8B-4646-BCE7-9C7E59829D2F}" type="slidenum">
              <a:t>‹Nr.›</a:t>
            </a:fld>
            <a:endParaRPr/>
          </a:p>
        </p:txBody>
      </p:sp>
      <p:sp>
        <p:nvSpPr>
          <p:cNvPr id="7" name="PlaceHolder 6"/>
          <p:cNvSpPr>
            <a:spLocks noGrp="1"/>
          </p:cNvSpPr>
          <p:nvPr>
            <p:ph type="dt" idx="3"/>
          </p:nvPr>
        </p:nvSpPr>
        <p:spPr/>
        <p:txBody>
          <a:bodyPr/>
          <a:lstStyle/>
          <a:p>
            <a:r>
              <a:rPr lang="de-DE"/>
              <a:t>2024-05-30</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35"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36"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37"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38"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7" name="PlaceHolder 6"/>
          <p:cNvSpPr>
            <a:spLocks noGrp="1"/>
          </p:cNvSpPr>
          <p:nvPr>
            <p:ph type="ftr" idx="1"/>
          </p:nvPr>
        </p:nvSpPr>
        <p:spPr/>
        <p:txBody>
          <a:bodyPr/>
          <a:lstStyle/>
          <a:p>
            <a:r>
              <a:t>Footer</a:t>
            </a:r>
          </a:p>
        </p:txBody>
      </p:sp>
      <p:sp>
        <p:nvSpPr>
          <p:cNvPr id="8" name="PlaceHolder 7"/>
          <p:cNvSpPr>
            <a:spLocks noGrp="1"/>
          </p:cNvSpPr>
          <p:nvPr>
            <p:ph type="sldNum" idx="2"/>
          </p:nvPr>
        </p:nvSpPr>
        <p:spPr/>
        <p:txBody>
          <a:bodyPr/>
          <a:lstStyle/>
          <a:p>
            <a:fld id="{7BD0F5C5-E118-4DCD-B736-A493B79C8257}" type="slidenum">
              <a:t>‹Nr.›</a:t>
            </a:fld>
            <a:endParaRPr/>
          </a:p>
        </p:txBody>
      </p:sp>
      <p:sp>
        <p:nvSpPr>
          <p:cNvPr id="9" name="PlaceHolder 8"/>
          <p:cNvSpPr>
            <a:spLocks noGrp="1"/>
          </p:cNvSpPr>
          <p:nvPr>
            <p:ph type="dt" idx="3"/>
          </p:nvPr>
        </p:nvSpPr>
        <p:spPr/>
        <p:txBody>
          <a:bodyPr/>
          <a:lstStyle/>
          <a:p>
            <a:r>
              <a:rPr lang="de-DE"/>
              <a:t>2024-05-30</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40"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41"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42"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43"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44"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45"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9" name="PlaceHolder 8"/>
          <p:cNvSpPr>
            <a:spLocks noGrp="1"/>
          </p:cNvSpPr>
          <p:nvPr>
            <p:ph type="ftr" idx="1"/>
          </p:nvPr>
        </p:nvSpPr>
        <p:spPr/>
        <p:txBody>
          <a:bodyPr/>
          <a:lstStyle/>
          <a:p>
            <a:r>
              <a:t>Footer</a:t>
            </a:r>
          </a:p>
        </p:txBody>
      </p:sp>
      <p:sp>
        <p:nvSpPr>
          <p:cNvPr id="10" name="PlaceHolder 9"/>
          <p:cNvSpPr>
            <a:spLocks noGrp="1"/>
          </p:cNvSpPr>
          <p:nvPr>
            <p:ph type="sldNum" idx="2"/>
          </p:nvPr>
        </p:nvSpPr>
        <p:spPr/>
        <p:txBody>
          <a:bodyPr/>
          <a:lstStyle/>
          <a:p>
            <a:fld id="{CE5869B2-AD27-4F81-9362-0D3C3DFF0BE6}" type="slidenum">
              <a:t>‹Nr.›</a:t>
            </a:fld>
            <a:endParaRPr/>
          </a:p>
        </p:txBody>
      </p:sp>
      <p:sp>
        <p:nvSpPr>
          <p:cNvPr id="11" name="PlaceHolder 10"/>
          <p:cNvSpPr>
            <a:spLocks noGrp="1"/>
          </p:cNvSpPr>
          <p:nvPr>
            <p:ph type="dt" idx="3"/>
          </p:nvPr>
        </p:nvSpPr>
        <p:spPr/>
        <p:txBody>
          <a:bodyPr/>
          <a:lstStyle/>
          <a:p>
            <a:r>
              <a:rPr lang="de-DE"/>
              <a:t>2024-05-30</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lstStyle/>
          <a:p>
            <a:r>
              <a:t>Footer</a:t>
            </a:r>
          </a:p>
        </p:txBody>
      </p:sp>
      <p:sp>
        <p:nvSpPr>
          <p:cNvPr id="3" name="PlaceHolder 2"/>
          <p:cNvSpPr>
            <a:spLocks noGrp="1"/>
          </p:cNvSpPr>
          <p:nvPr>
            <p:ph type="sldNum" idx="5"/>
          </p:nvPr>
        </p:nvSpPr>
        <p:spPr/>
        <p:txBody>
          <a:bodyPr/>
          <a:lstStyle/>
          <a:p>
            <a:fld id="{EA784353-AC1D-4A92-9C2E-E9054BFF88D3}" type="slidenum">
              <a:t>‹Nr.›</a:t>
            </a:fld>
            <a:endParaRPr/>
          </a:p>
        </p:txBody>
      </p:sp>
      <p:sp>
        <p:nvSpPr>
          <p:cNvPr id="4" name="PlaceHolder 3"/>
          <p:cNvSpPr>
            <a:spLocks noGrp="1"/>
          </p:cNvSpPr>
          <p:nvPr>
            <p:ph type="dt" idx="6"/>
          </p:nvPr>
        </p:nvSpPr>
        <p:spPr/>
        <p:txBody>
          <a:bodyPr/>
          <a:lstStyle/>
          <a:p>
            <a:r>
              <a:rPr lang="de-DE"/>
              <a:t>2024-05-30</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57"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608F66AA-37E3-4CFF-BF4C-CA4961DEFBAF}" type="slidenum">
              <a:t>‹Nr.›</a:t>
            </a:fld>
            <a:endParaRPr/>
          </a:p>
        </p:txBody>
      </p:sp>
      <p:sp>
        <p:nvSpPr>
          <p:cNvPr id="6" name="PlaceHolder 5"/>
          <p:cNvSpPr>
            <a:spLocks noGrp="1"/>
          </p:cNvSpPr>
          <p:nvPr>
            <p:ph type="dt" idx="6"/>
          </p:nvPr>
        </p:nvSpPr>
        <p:spPr/>
        <p:txBody>
          <a:bodyPr/>
          <a:lstStyle/>
          <a:p>
            <a:r>
              <a:rPr lang="de-DE"/>
              <a:t>2024-05-30</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59"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8205E45E-3F9C-4C03-A39C-C8B319FE3C8F}" type="slidenum">
              <a:t>‹Nr.›</a:t>
            </a:fld>
            <a:endParaRPr/>
          </a:p>
        </p:txBody>
      </p:sp>
      <p:sp>
        <p:nvSpPr>
          <p:cNvPr id="6" name="PlaceHolder 5"/>
          <p:cNvSpPr>
            <a:spLocks noGrp="1"/>
          </p:cNvSpPr>
          <p:nvPr>
            <p:ph type="dt" idx="6"/>
          </p:nvPr>
        </p:nvSpPr>
        <p:spPr/>
        <p:txBody>
          <a:bodyPr/>
          <a:lstStyle/>
          <a:p>
            <a:r>
              <a:rPr lang="de-DE"/>
              <a:t>2024-05-30</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61"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62"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F9E63416-46B1-4ADF-8F9D-F2BDE881C6FD}" type="slidenum">
              <a:t>‹Nr.›</a:t>
            </a:fld>
            <a:endParaRPr/>
          </a:p>
        </p:txBody>
      </p:sp>
      <p:sp>
        <p:nvSpPr>
          <p:cNvPr id="7" name="PlaceHolder 6"/>
          <p:cNvSpPr>
            <a:spLocks noGrp="1"/>
          </p:cNvSpPr>
          <p:nvPr>
            <p:ph type="dt" idx="6"/>
          </p:nvPr>
        </p:nvSpPr>
        <p:spPr/>
        <p:txBody>
          <a:bodyPr/>
          <a:lstStyle/>
          <a:p>
            <a:r>
              <a:rPr lang="de-DE"/>
              <a:t>2024-05-30</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F72F771D-29E5-4C53-BFF6-AC3B8456A98C}" type="slidenum">
              <a:t>‹Nr.›</a:t>
            </a:fld>
            <a:endParaRPr/>
          </a:p>
        </p:txBody>
      </p:sp>
      <p:sp>
        <p:nvSpPr>
          <p:cNvPr id="5" name="PlaceHolder 4"/>
          <p:cNvSpPr>
            <a:spLocks noGrp="1"/>
          </p:cNvSpPr>
          <p:nvPr>
            <p:ph type="dt" idx="6"/>
          </p:nvPr>
        </p:nvSpPr>
        <p:spPr/>
        <p:txBody>
          <a:bodyPr/>
          <a:lstStyle/>
          <a:p>
            <a:r>
              <a:rPr lang="de-DE"/>
              <a:t>2024-05-30</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4"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endParaRPr lang="en-US" sz="3200" b="0" strike="noStrike" spc="-1">
              <a:solidFill>
                <a:srgbClr val="000000"/>
              </a:solidFill>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F9834428-52D4-40E5-9A47-E4896B8049FE}" type="slidenum">
              <a:t>‹Nr.›</a:t>
            </a:fld>
            <a:endParaRPr/>
          </a:p>
        </p:txBody>
      </p:sp>
      <p:sp>
        <p:nvSpPr>
          <p:cNvPr id="5" name="PlaceHolder 4"/>
          <p:cNvSpPr>
            <a:spLocks noGrp="1"/>
          </p:cNvSpPr>
          <p:nvPr>
            <p:ph type="dt" idx="6"/>
          </p:nvPr>
        </p:nvSpPr>
        <p:spPr/>
        <p:txBody>
          <a:bodyPr/>
          <a:lstStyle/>
          <a:p>
            <a:r>
              <a:rPr lang="de-DE"/>
              <a:t>2024-05-30</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66"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67"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68"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DF39EE24-0C14-4E17-80C0-7156DA6255FB}" type="slidenum">
              <a:t>‹Nr.›</a:t>
            </a:fld>
            <a:endParaRPr/>
          </a:p>
        </p:txBody>
      </p:sp>
      <p:sp>
        <p:nvSpPr>
          <p:cNvPr id="8" name="PlaceHolder 7"/>
          <p:cNvSpPr>
            <a:spLocks noGrp="1"/>
          </p:cNvSpPr>
          <p:nvPr>
            <p:ph type="dt" idx="6"/>
          </p:nvPr>
        </p:nvSpPr>
        <p:spPr/>
        <p:txBody>
          <a:bodyPr/>
          <a:lstStyle/>
          <a:p>
            <a:r>
              <a:rPr lang="de-DE"/>
              <a:t>2024-05-30</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11"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0E2D6412-34AC-42E9-B980-AB2A546D16D8}" type="slidenum">
              <a:t>‹Nr.›</a:t>
            </a:fld>
            <a:endParaRPr/>
          </a:p>
        </p:txBody>
      </p:sp>
      <p:sp>
        <p:nvSpPr>
          <p:cNvPr id="6" name="PlaceHolder 5"/>
          <p:cNvSpPr>
            <a:spLocks noGrp="1"/>
          </p:cNvSpPr>
          <p:nvPr>
            <p:ph type="dt" idx="3"/>
          </p:nvPr>
        </p:nvSpPr>
        <p:spPr/>
        <p:txBody>
          <a:bodyPr/>
          <a:lstStyle/>
          <a:p>
            <a:r>
              <a:rPr lang="de-DE"/>
              <a:t>2024-05-30</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70"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71"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72"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33080B62-1FAD-43E0-9FBA-04FD2A56ABB8}" type="slidenum">
              <a:t>‹Nr.›</a:t>
            </a:fld>
            <a:endParaRPr/>
          </a:p>
        </p:txBody>
      </p:sp>
      <p:sp>
        <p:nvSpPr>
          <p:cNvPr id="8" name="PlaceHolder 7"/>
          <p:cNvSpPr>
            <a:spLocks noGrp="1"/>
          </p:cNvSpPr>
          <p:nvPr>
            <p:ph type="dt" idx="6"/>
          </p:nvPr>
        </p:nvSpPr>
        <p:spPr/>
        <p:txBody>
          <a:bodyPr/>
          <a:lstStyle/>
          <a:p>
            <a:r>
              <a:rPr lang="de-DE"/>
              <a:t>2024-05-30</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74"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75"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76"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D8D2728A-218F-4552-8F73-D7DD15A47AB6}" type="slidenum">
              <a:t>‹Nr.›</a:t>
            </a:fld>
            <a:endParaRPr/>
          </a:p>
        </p:txBody>
      </p:sp>
      <p:sp>
        <p:nvSpPr>
          <p:cNvPr id="8" name="PlaceHolder 7"/>
          <p:cNvSpPr>
            <a:spLocks noGrp="1"/>
          </p:cNvSpPr>
          <p:nvPr>
            <p:ph type="dt" idx="6"/>
          </p:nvPr>
        </p:nvSpPr>
        <p:spPr/>
        <p:txBody>
          <a:bodyPr/>
          <a:lstStyle/>
          <a:p>
            <a:r>
              <a:rPr lang="de-DE"/>
              <a:t>2024-05-30</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78"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79"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21485EE5-D26C-41D1-8DB0-86B8BA14CF78}" type="slidenum">
              <a:t>‹Nr.›</a:t>
            </a:fld>
            <a:endParaRPr/>
          </a:p>
        </p:txBody>
      </p:sp>
      <p:sp>
        <p:nvSpPr>
          <p:cNvPr id="7" name="PlaceHolder 6"/>
          <p:cNvSpPr>
            <a:spLocks noGrp="1"/>
          </p:cNvSpPr>
          <p:nvPr>
            <p:ph type="dt" idx="6"/>
          </p:nvPr>
        </p:nvSpPr>
        <p:spPr/>
        <p:txBody>
          <a:bodyPr/>
          <a:lstStyle/>
          <a:p>
            <a:r>
              <a:rPr lang="de-DE"/>
              <a:t>2024-05-30</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81"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82"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83"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84"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7" name="PlaceHolder 6"/>
          <p:cNvSpPr>
            <a:spLocks noGrp="1"/>
          </p:cNvSpPr>
          <p:nvPr>
            <p:ph type="ftr" idx="4"/>
          </p:nvPr>
        </p:nvSpPr>
        <p:spPr/>
        <p:txBody>
          <a:bodyPr/>
          <a:lstStyle/>
          <a:p>
            <a:r>
              <a:t>Footer</a:t>
            </a:r>
          </a:p>
        </p:txBody>
      </p:sp>
      <p:sp>
        <p:nvSpPr>
          <p:cNvPr id="8" name="PlaceHolder 7"/>
          <p:cNvSpPr>
            <a:spLocks noGrp="1"/>
          </p:cNvSpPr>
          <p:nvPr>
            <p:ph type="sldNum" idx="5"/>
          </p:nvPr>
        </p:nvSpPr>
        <p:spPr/>
        <p:txBody>
          <a:bodyPr/>
          <a:lstStyle/>
          <a:p>
            <a:fld id="{8CAD6510-A4E5-4DA9-B153-B5E795E2EF8A}" type="slidenum">
              <a:t>‹Nr.›</a:t>
            </a:fld>
            <a:endParaRPr/>
          </a:p>
        </p:txBody>
      </p:sp>
      <p:sp>
        <p:nvSpPr>
          <p:cNvPr id="9" name="PlaceHolder 8"/>
          <p:cNvSpPr>
            <a:spLocks noGrp="1"/>
          </p:cNvSpPr>
          <p:nvPr>
            <p:ph type="dt" idx="6"/>
          </p:nvPr>
        </p:nvSpPr>
        <p:spPr/>
        <p:txBody>
          <a:bodyPr/>
          <a:lstStyle/>
          <a:p>
            <a:r>
              <a:rPr lang="de-DE"/>
              <a:t>2024-05-30</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86"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87"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88"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89"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90"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91"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9" name="PlaceHolder 8"/>
          <p:cNvSpPr>
            <a:spLocks noGrp="1"/>
          </p:cNvSpPr>
          <p:nvPr>
            <p:ph type="ftr" idx="4"/>
          </p:nvPr>
        </p:nvSpPr>
        <p:spPr/>
        <p:txBody>
          <a:bodyPr/>
          <a:lstStyle/>
          <a:p>
            <a:r>
              <a:t>Footer</a:t>
            </a:r>
          </a:p>
        </p:txBody>
      </p:sp>
      <p:sp>
        <p:nvSpPr>
          <p:cNvPr id="10" name="PlaceHolder 9"/>
          <p:cNvSpPr>
            <a:spLocks noGrp="1"/>
          </p:cNvSpPr>
          <p:nvPr>
            <p:ph type="sldNum" idx="5"/>
          </p:nvPr>
        </p:nvSpPr>
        <p:spPr/>
        <p:txBody>
          <a:bodyPr/>
          <a:lstStyle/>
          <a:p>
            <a:fld id="{1EFB8250-3983-460D-898F-8A8FA3658B7E}" type="slidenum">
              <a:t>‹Nr.›</a:t>
            </a:fld>
            <a:endParaRPr/>
          </a:p>
        </p:txBody>
      </p:sp>
      <p:sp>
        <p:nvSpPr>
          <p:cNvPr id="11" name="PlaceHolder 10"/>
          <p:cNvSpPr>
            <a:spLocks noGrp="1"/>
          </p:cNvSpPr>
          <p:nvPr>
            <p:ph type="dt" idx="6"/>
          </p:nvPr>
        </p:nvSpPr>
        <p:spPr/>
        <p:txBody>
          <a:bodyPr/>
          <a:lstStyle/>
          <a:p>
            <a:r>
              <a:rPr lang="de-DE"/>
              <a:t>2024-05-30</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lstStyle/>
          <a:p>
            <a:r>
              <a:t>Footer</a:t>
            </a:r>
          </a:p>
        </p:txBody>
      </p:sp>
      <p:sp>
        <p:nvSpPr>
          <p:cNvPr id="3" name="PlaceHolder 2"/>
          <p:cNvSpPr>
            <a:spLocks noGrp="1"/>
          </p:cNvSpPr>
          <p:nvPr>
            <p:ph type="sldNum" idx="8"/>
          </p:nvPr>
        </p:nvSpPr>
        <p:spPr/>
        <p:txBody>
          <a:bodyPr/>
          <a:lstStyle/>
          <a:p>
            <a:fld id="{A55DFD20-257E-4F05-A196-B3E2DFF63735}" type="slidenum">
              <a:t>‹Nr.›</a:t>
            </a:fld>
            <a:endParaRPr/>
          </a:p>
        </p:txBody>
      </p:sp>
      <p:sp>
        <p:nvSpPr>
          <p:cNvPr id="4" name="PlaceHolder 3"/>
          <p:cNvSpPr>
            <a:spLocks noGrp="1"/>
          </p:cNvSpPr>
          <p:nvPr>
            <p:ph type="dt" idx="9"/>
          </p:nvPr>
        </p:nvSpPr>
        <p:spPr/>
        <p:txBody>
          <a:bodyPr/>
          <a:lstStyle/>
          <a:p>
            <a:r>
              <a:rPr lang="de-DE"/>
              <a:t>2024-05-30</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103"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Arial"/>
            </a:endParaRPr>
          </a:p>
        </p:txBody>
      </p:sp>
      <p:sp>
        <p:nvSpPr>
          <p:cNvPr id="4" name="PlaceHolder 3"/>
          <p:cNvSpPr>
            <a:spLocks noGrp="1"/>
          </p:cNvSpPr>
          <p:nvPr>
            <p:ph type="ftr" idx="7"/>
          </p:nvPr>
        </p:nvSpPr>
        <p:spPr/>
        <p:txBody>
          <a:bodyPr/>
          <a:lstStyle/>
          <a:p>
            <a:r>
              <a:t>Footer</a:t>
            </a:r>
          </a:p>
        </p:txBody>
      </p:sp>
      <p:sp>
        <p:nvSpPr>
          <p:cNvPr id="5" name="PlaceHolder 4"/>
          <p:cNvSpPr>
            <a:spLocks noGrp="1"/>
          </p:cNvSpPr>
          <p:nvPr>
            <p:ph type="sldNum" idx="8"/>
          </p:nvPr>
        </p:nvSpPr>
        <p:spPr/>
        <p:txBody>
          <a:bodyPr/>
          <a:lstStyle/>
          <a:p>
            <a:fld id="{E60375B5-632B-42DB-AB0F-EC1964427B26}" type="slidenum">
              <a:t>‹Nr.›</a:t>
            </a:fld>
            <a:endParaRPr/>
          </a:p>
        </p:txBody>
      </p:sp>
      <p:sp>
        <p:nvSpPr>
          <p:cNvPr id="6" name="PlaceHolder 5"/>
          <p:cNvSpPr>
            <a:spLocks noGrp="1"/>
          </p:cNvSpPr>
          <p:nvPr>
            <p:ph type="dt" idx="9"/>
          </p:nvPr>
        </p:nvSpPr>
        <p:spPr/>
        <p:txBody>
          <a:bodyPr/>
          <a:lstStyle/>
          <a:p>
            <a:r>
              <a:rPr lang="de-DE"/>
              <a:t>2024-05-30</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105"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4" name="PlaceHolder 3"/>
          <p:cNvSpPr>
            <a:spLocks noGrp="1"/>
          </p:cNvSpPr>
          <p:nvPr>
            <p:ph type="ftr" idx="7"/>
          </p:nvPr>
        </p:nvSpPr>
        <p:spPr/>
        <p:txBody>
          <a:bodyPr/>
          <a:lstStyle/>
          <a:p>
            <a:r>
              <a:t>Footer</a:t>
            </a:r>
          </a:p>
        </p:txBody>
      </p:sp>
      <p:sp>
        <p:nvSpPr>
          <p:cNvPr id="5" name="PlaceHolder 4"/>
          <p:cNvSpPr>
            <a:spLocks noGrp="1"/>
          </p:cNvSpPr>
          <p:nvPr>
            <p:ph type="sldNum" idx="8"/>
          </p:nvPr>
        </p:nvSpPr>
        <p:spPr/>
        <p:txBody>
          <a:bodyPr/>
          <a:lstStyle/>
          <a:p>
            <a:fld id="{D50EE3FB-AA4D-4713-93AC-68664448B648}" type="slidenum">
              <a:t>‹Nr.›</a:t>
            </a:fld>
            <a:endParaRPr/>
          </a:p>
        </p:txBody>
      </p:sp>
      <p:sp>
        <p:nvSpPr>
          <p:cNvPr id="6" name="PlaceHolder 5"/>
          <p:cNvSpPr>
            <a:spLocks noGrp="1"/>
          </p:cNvSpPr>
          <p:nvPr>
            <p:ph type="dt" idx="9"/>
          </p:nvPr>
        </p:nvSpPr>
        <p:spPr/>
        <p:txBody>
          <a:bodyPr/>
          <a:lstStyle/>
          <a:p>
            <a:r>
              <a:rPr lang="de-DE"/>
              <a:t>2024-05-30</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107"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08"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5" name="PlaceHolder 4"/>
          <p:cNvSpPr>
            <a:spLocks noGrp="1"/>
          </p:cNvSpPr>
          <p:nvPr>
            <p:ph type="ftr" idx="7"/>
          </p:nvPr>
        </p:nvSpPr>
        <p:spPr/>
        <p:txBody>
          <a:bodyPr/>
          <a:lstStyle/>
          <a:p>
            <a:r>
              <a:t>Footer</a:t>
            </a:r>
          </a:p>
        </p:txBody>
      </p:sp>
      <p:sp>
        <p:nvSpPr>
          <p:cNvPr id="6" name="PlaceHolder 5"/>
          <p:cNvSpPr>
            <a:spLocks noGrp="1"/>
          </p:cNvSpPr>
          <p:nvPr>
            <p:ph type="sldNum" idx="8"/>
          </p:nvPr>
        </p:nvSpPr>
        <p:spPr/>
        <p:txBody>
          <a:bodyPr/>
          <a:lstStyle/>
          <a:p>
            <a:fld id="{C212A800-5FF3-4838-8D74-2B7EB5127B47}" type="slidenum">
              <a:t>‹Nr.›</a:t>
            </a:fld>
            <a:endParaRPr/>
          </a:p>
        </p:txBody>
      </p:sp>
      <p:sp>
        <p:nvSpPr>
          <p:cNvPr id="7" name="PlaceHolder 6"/>
          <p:cNvSpPr>
            <a:spLocks noGrp="1"/>
          </p:cNvSpPr>
          <p:nvPr>
            <p:ph type="dt" idx="9"/>
          </p:nvPr>
        </p:nvSpPr>
        <p:spPr/>
        <p:txBody>
          <a:bodyPr/>
          <a:lstStyle/>
          <a:p>
            <a:r>
              <a:rPr lang="de-DE"/>
              <a:t>2024-05-30</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3" name="PlaceHolder 2"/>
          <p:cNvSpPr>
            <a:spLocks noGrp="1"/>
          </p:cNvSpPr>
          <p:nvPr>
            <p:ph type="ftr" idx="7"/>
          </p:nvPr>
        </p:nvSpPr>
        <p:spPr/>
        <p:txBody>
          <a:bodyPr/>
          <a:lstStyle/>
          <a:p>
            <a:r>
              <a:t>Footer</a:t>
            </a:r>
          </a:p>
        </p:txBody>
      </p:sp>
      <p:sp>
        <p:nvSpPr>
          <p:cNvPr id="4" name="PlaceHolder 3"/>
          <p:cNvSpPr>
            <a:spLocks noGrp="1"/>
          </p:cNvSpPr>
          <p:nvPr>
            <p:ph type="sldNum" idx="8"/>
          </p:nvPr>
        </p:nvSpPr>
        <p:spPr/>
        <p:txBody>
          <a:bodyPr/>
          <a:lstStyle/>
          <a:p>
            <a:fld id="{38A64439-9B84-4931-99B6-BD67F23059D6}" type="slidenum">
              <a:t>‹Nr.›</a:t>
            </a:fld>
            <a:endParaRPr/>
          </a:p>
        </p:txBody>
      </p:sp>
      <p:sp>
        <p:nvSpPr>
          <p:cNvPr id="5" name="PlaceHolder 4"/>
          <p:cNvSpPr>
            <a:spLocks noGrp="1"/>
          </p:cNvSpPr>
          <p:nvPr>
            <p:ph type="dt" idx="9"/>
          </p:nvPr>
        </p:nvSpPr>
        <p:spPr/>
        <p:txBody>
          <a:bodyPr/>
          <a:lstStyle/>
          <a:p>
            <a:r>
              <a:rPr lang="de-DE"/>
              <a:t>2024-05-30</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13"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0D53C835-863E-442E-99E9-A70DA12A7A0B}" type="slidenum">
              <a:t>‹Nr.›</a:t>
            </a:fld>
            <a:endParaRPr/>
          </a:p>
        </p:txBody>
      </p:sp>
      <p:sp>
        <p:nvSpPr>
          <p:cNvPr id="6" name="PlaceHolder 5"/>
          <p:cNvSpPr>
            <a:spLocks noGrp="1"/>
          </p:cNvSpPr>
          <p:nvPr>
            <p:ph type="dt" idx="3"/>
          </p:nvPr>
        </p:nvSpPr>
        <p:spPr/>
        <p:txBody>
          <a:bodyPr/>
          <a:lstStyle/>
          <a:p>
            <a:r>
              <a:rPr lang="de-DE"/>
              <a:t>2024-05-30</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0"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endParaRPr lang="en-US" sz="3200" b="0" strike="noStrike" spc="-1">
              <a:solidFill>
                <a:srgbClr val="000000"/>
              </a:solidFill>
              <a:latin typeface="Arial"/>
            </a:endParaRPr>
          </a:p>
        </p:txBody>
      </p:sp>
      <p:sp>
        <p:nvSpPr>
          <p:cNvPr id="3" name="PlaceHolder 2"/>
          <p:cNvSpPr>
            <a:spLocks noGrp="1"/>
          </p:cNvSpPr>
          <p:nvPr>
            <p:ph type="ftr" idx="7"/>
          </p:nvPr>
        </p:nvSpPr>
        <p:spPr/>
        <p:txBody>
          <a:bodyPr/>
          <a:lstStyle/>
          <a:p>
            <a:r>
              <a:t>Footer</a:t>
            </a:r>
          </a:p>
        </p:txBody>
      </p:sp>
      <p:sp>
        <p:nvSpPr>
          <p:cNvPr id="4" name="PlaceHolder 3"/>
          <p:cNvSpPr>
            <a:spLocks noGrp="1"/>
          </p:cNvSpPr>
          <p:nvPr>
            <p:ph type="sldNum" idx="8"/>
          </p:nvPr>
        </p:nvSpPr>
        <p:spPr/>
        <p:txBody>
          <a:bodyPr/>
          <a:lstStyle/>
          <a:p>
            <a:fld id="{4CD7FFB4-F860-4756-9E53-8B36A45E5601}" type="slidenum">
              <a:t>‹Nr.›</a:t>
            </a:fld>
            <a:endParaRPr/>
          </a:p>
        </p:txBody>
      </p:sp>
      <p:sp>
        <p:nvSpPr>
          <p:cNvPr id="5" name="PlaceHolder 4"/>
          <p:cNvSpPr>
            <a:spLocks noGrp="1"/>
          </p:cNvSpPr>
          <p:nvPr>
            <p:ph type="dt" idx="9"/>
          </p:nvPr>
        </p:nvSpPr>
        <p:spPr/>
        <p:txBody>
          <a:bodyPr/>
          <a:lstStyle/>
          <a:p>
            <a:r>
              <a:rPr lang="de-DE"/>
              <a:t>2024-05-30</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112"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13"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14"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6" name="PlaceHolder 5"/>
          <p:cNvSpPr>
            <a:spLocks noGrp="1"/>
          </p:cNvSpPr>
          <p:nvPr>
            <p:ph type="ftr" idx="7"/>
          </p:nvPr>
        </p:nvSpPr>
        <p:spPr/>
        <p:txBody>
          <a:bodyPr/>
          <a:lstStyle/>
          <a:p>
            <a:r>
              <a:t>Footer</a:t>
            </a:r>
          </a:p>
        </p:txBody>
      </p:sp>
      <p:sp>
        <p:nvSpPr>
          <p:cNvPr id="7" name="PlaceHolder 6"/>
          <p:cNvSpPr>
            <a:spLocks noGrp="1"/>
          </p:cNvSpPr>
          <p:nvPr>
            <p:ph type="sldNum" idx="8"/>
          </p:nvPr>
        </p:nvSpPr>
        <p:spPr/>
        <p:txBody>
          <a:bodyPr/>
          <a:lstStyle/>
          <a:p>
            <a:fld id="{D9CD8B08-A6F8-4C6A-9C74-E1A1DCAD10B5}" type="slidenum">
              <a:t>‹Nr.›</a:t>
            </a:fld>
            <a:endParaRPr/>
          </a:p>
        </p:txBody>
      </p:sp>
      <p:sp>
        <p:nvSpPr>
          <p:cNvPr id="8" name="PlaceHolder 7"/>
          <p:cNvSpPr>
            <a:spLocks noGrp="1"/>
          </p:cNvSpPr>
          <p:nvPr>
            <p:ph type="dt" idx="9"/>
          </p:nvPr>
        </p:nvSpPr>
        <p:spPr/>
        <p:txBody>
          <a:bodyPr/>
          <a:lstStyle/>
          <a:p>
            <a:r>
              <a:rPr lang="de-DE"/>
              <a:t>2024-05-30</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116"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17"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18"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6" name="PlaceHolder 5"/>
          <p:cNvSpPr>
            <a:spLocks noGrp="1"/>
          </p:cNvSpPr>
          <p:nvPr>
            <p:ph type="ftr" idx="7"/>
          </p:nvPr>
        </p:nvSpPr>
        <p:spPr/>
        <p:txBody>
          <a:bodyPr/>
          <a:lstStyle/>
          <a:p>
            <a:r>
              <a:t>Footer</a:t>
            </a:r>
          </a:p>
        </p:txBody>
      </p:sp>
      <p:sp>
        <p:nvSpPr>
          <p:cNvPr id="7" name="PlaceHolder 6"/>
          <p:cNvSpPr>
            <a:spLocks noGrp="1"/>
          </p:cNvSpPr>
          <p:nvPr>
            <p:ph type="sldNum" idx="8"/>
          </p:nvPr>
        </p:nvSpPr>
        <p:spPr/>
        <p:txBody>
          <a:bodyPr/>
          <a:lstStyle/>
          <a:p>
            <a:fld id="{C4FA89BB-60F0-4A72-9D73-74668A886A33}" type="slidenum">
              <a:t>‹Nr.›</a:t>
            </a:fld>
            <a:endParaRPr/>
          </a:p>
        </p:txBody>
      </p:sp>
      <p:sp>
        <p:nvSpPr>
          <p:cNvPr id="8" name="PlaceHolder 7"/>
          <p:cNvSpPr>
            <a:spLocks noGrp="1"/>
          </p:cNvSpPr>
          <p:nvPr>
            <p:ph type="dt" idx="9"/>
          </p:nvPr>
        </p:nvSpPr>
        <p:spPr/>
        <p:txBody>
          <a:bodyPr/>
          <a:lstStyle/>
          <a:p>
            <a:r>
              <a:rPr lang="de-DE"/>
              <a:t>2024-05-30</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120"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21"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22"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6" name="PlaceHolder 5"/>
          <p:cNvSpPr>
            <a:spLocks noGrp="1"/>
          </p:cNvSpPr>
          <p:nvPr>
            <p:ph type="ftr" idx="7"/>
          </p:nvPr>
        </p:nvSpPr>
        <p:spPr/>
        <p:txBody>
          <a:bodyPr/>
          <a:lstStyle/>
          <a:p>
            <a:r>
              <a:t>Footer</a:t>
            </a:r>
          </a:p>
        </p:txBody>
      </p:sp>
      <p:sp>
        <p:nvSpPr>
          <p:cNvPr id="7" name="PlaceHolder 6"/>
          <p:cNvSpPr>
            <a:spLocks noGrp="1"/>
          </p:cNvSpPr>
          <p:nvPr>
            <p:ph type="sldNum" idx="8"/>
          </p:nvPr>
        </p:nvSpPr>
        <p:spPr/>
        <p:txBody>
          <a:bodyPr/>
          <a:lstStyle/>
          <a:p>
            <a:fld id="{BCDA7C05-735C-4EFF-98B6-140E3E1471F9}" type="slidenum">
              <a:t>‹Nr.›</a:t>
            </a:fld>
            <a:endParaRPr/>
          </a:p>
        </p:txBody>
      </p:sp>
      <p:sp>
        <p:nvSpPr>
          <p:cNvPr id="8" name="PlaceHolder 7"/>
          <p:cNvSpPr>
            <a:spLocks noGrp="1"/>
          </p:cNvSpPr>
          <p:nvPr>
            <p:ph type="dt" idx="9"/>
          </p:nvPr>
        </p:nvSpPr>
        <p:spPr/>
        <p:txBody>
          <a:bodyPr/>
          <a:lstStyle/>
          <a:p>
            <a:r>
              <a:rPr lang="de-DE"/>
              <a:t>2024-05-30</a:t>
            </a: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124"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25"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5" name="PlaceHolder 4"/>
          <p:cNvSpPr>
            <a:spLocks noGrp="1"/>
          </p:cNvSpPr>
          <p:nvPr>
            <p:ph type="ftr" idx="7"/>
          </p:nvPr>
        </p:nvSpPr>
        <p:spPr/>
        <p:txBody>
          <a:bodyPr/>
          <a:lstStyle/>
          <a:p>
            <a:r>
              <a:t>Footer</a:t>
            </a:r>
          </a:p>
        </p:txBody>
      </p:sp>
      <p:sp>
        <p:nvSpPr>
          <p:cNvPr id="6" name="PlaceHolder 5"/>
          <p:cNvSpPr>
            <a:spLocks noGrp="1"/>
          </p:cNvSpPr>
          <p:nvPr>
            <p:ph type="sldNum" idx="8"/>
          </p:nvPr>
        </p:nvSpPr>
        <p:spPr/>
        <p:txBody>
          <a:bodyPr/>
          <a:lstStyle/>
          <a:p>
            <a:fld id="{F874FE75-AFBD-413D-8956-3D888F1664DA}" type="slidenum">
              <a:t>‹Nr.›</a:t>
            </a:fld>
            <a:endParaRPr/>
          </a:p>
        </p:txBody>
      </p:sp>
      <p:sp>
        <p:nvSpPr>
          <p:cNvPr id="7" name="PlaceHolder 6"/>
          <p:cNvSpPr>
            <a:spLocks noGrp="1"/>
          </p:cNvSpPr>
          <p:nvPr>
            <p:ph type="dt" idx="9"/>
          </p:nvPr>
        </p:nvSpPr>
        <p:spPr/>
        <p:txBody>
          <a:bodyPr/>
          <a:lstStyle/>
          <a:p>
            <a:r>
              <a:rPr lang="de-DE"/>
              <a:t>2024-05-30</a:t>
            </a: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127"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28"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29"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30"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7" name="PlaceHolder 6"/>
          <p:cNvSpPr>
            <a:spLocks noGrp="1"/>
          </p:cNvSpPr>
          <p:nvPr>
            <p:ph type="ftr" idx="7"/>
          </p:nvPr>
        </p:nvSpPr>
        <p:spPr/>
        <p:txBody>
          <a:bodyPr/>
          <a:lstStyle/>
          <a:p>
            <a:r>
              <a:t>Footer</a:t>
            </a:r>
          </a:p>
        </p:txBody>
      </p:sp>
      <p:sp>
        <p:nvSpPr>
          <p:cNvPr id="8" name="PlaceHolder 7"/>
          <p:cNvSpPr>
            <a:spLocks noGrp="1"/>
          </p:cNvSpPr>
          <p:nvPr>
            <p:ph type="sldNum" idx="8"/>
          </p:nvPr>
        </p:nvSpPr>
        <p:spPr/>
        <p:txBody>
          <a:bodyPr/>
          <a:lstStyle/>
          <a:p>
            <a:fld id="{B7941EC3-4629-41B8-A4C5-905816C950D2}" type="slidenum">
              <a:t>‹Nr.›</a:t>
            </a:fld>
            <a:endParaRPr/>
          </a:p>
        </p:txBody>
      </p:sp>
      <p:sp>
        <p:nvSpPr>
          <p:cNvPr id="9" name="PlaceHolder 8"/>
          <p:cNvSpPr>
            <a:spLocks noGrp="1"/>
          </p:cNvSpPr>
          <p:nvPr>
            <p:ph type="dt" idx="9"/>
          </p:nvPr>
        </p:nvSpPr>
        <p:spPr/>
        <p:txBody>
          <a:bodyPr/>
          <a:lstStyle/>
          <a:p>
            <a:r>
              <a:rPr lang="de-DE"/>
              <a:t>2024-05-30</a:t>
            </a: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132"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33"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34"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35"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36"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37"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9" name="PlaceHolder 8"/>
          <p:cNvSpPr>
            <a:spLocks noGrp="1"/>
          </p:cNvSpPr>
          <p:nvPr>
            <p:ph type="ftr" idx="7"/>
          </p:nvPr>
        </p:nvSpPr>
        <p:spPr/>
        <p:txBody>
          <a:bodyPr/>
          <a:lstStyle/>
          <a:p>
            <a:r>
              <a:t>Footer</a:t>
            </a:r>
          </a:p>
        </p:txBody>
      </p:sp>
      <p:sp>
        <p:nvSpPr>
          <p:cNvPr id="10" name="PlaceHolder 9"/>
          <p:cNvSpPr>
            <a:spLocks noGrp="1"/>
          </p:cNvSpPr>
          <p:nvPr>
            <p:ph type="sldNum" idx="8"/>
          </p:nvPr>
        </p:nvSpPr>
        <p:spPr/>
        <p:txBody>
          <a:bodyPr/>
          <a:lstStyle/>
          <a:p>
            <a:fld id="{03874690-4BFE-422B-A3A1-C8A6A3E628CC}" type="slidenum">
              <a:t>‹Nr.›</a:t>
            </a:fld>
            <a:endParaRPr/>
          </a:p>
        </p:txBody>
      </p:sp>
      <p:sp>
        <p:nvSpPr>
          <p:cNvPr id="11" name="PlaceHolder 10"/>
          <p:cNvSpPr>
            <a:spLocks noGrp="1"/>
          </p:cNvSpPr>
          <p:nvPr>
            <p:ph type="dt" idx="9"/>
          </p:nvPr>
        </p:nvSpPr>
        <p:spPr/>
        <p:txBody>
          <a:bodyPr/>
          <a:lstStyle/>
          <a:p>
            <a:r>
              <a:rPr lang="de-DE"/>
              <a:t>2024-05-30</a:t>
            </a: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0"/>
          </p:nvPr>
        </p:nvSpPr>
        <p:spPr/>
        <p:txBody>
          <a:bodyPr/>
          <a:lstStyle/>
          <a:p>
            <a:r>
              <a:t>Footer</a:t>
            </a:r>
          </a:p>
        </p:txBody>
      </p:sp>
      <p:sp>
        <p:nvSpPr>
          <p:cNvPr id="3" name="PlaceHolder 2"/>
          <p:cNvSpPr>
            <a:spLocks noGrp="1"/>
          </p:cNvSpPr>
          <p:nvPr>
            <p:ph type="sldNum" idx="11"/>
          </p:nvPr>
        </p:nvSpPr>
        <p:spPr/>
        <p:txBody>
          <a:bodyPr/>
          <a:lstStyle/>
          <a:p>
            <a:fld id="{6B674B1C-DF87-48CC-9BDE-0E5C4C5121A1}" type="slidenum">
              <a:t>‹Nr.›</a:t>
            </a:fld>
            <a:endParaRPr/>
          </a:p>
        </p:txBody>
      </p:sp>
      <p:sp>
        <p:nvSpPr>
          <p:cNvPr id="4" name="PlaceHolder 3"/>
          <p:cNvSpPr>
            <a:spLocks noGrp="1"/>
          </p:cNvSpPr>
          <p:nvPr>
            <p:ph type="dt" idx="12"/>
          </p:nvPr>
        </p:nvSpPr>
        <p:spPr/>
        <p:txBody>
          <a:bodyPr/>
          <a:lstStyle/>
          <a:p>
            <a:r>
              <a:rPr lang="de-DE"/>
              <a:t>2024-05-30</a:t>
            </a: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149"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Arial"/>
            </a:endParaRPr>
          </a:p>
        </p:txBody>
      </p:sp>
      <p:sp>
        <p:nvSpPr>
          <p:cNvPr id="4" name="PlaceHolder 3"/>
          <p:cNvSpPr>
            <a:spLocks noGrp="1"/>
          </p:cNvSpPr>
          <p:nvPr>
            <p:ph type="ftr" idx="10"/>
          </p:nvPr>
        </p:nvSpPr>
        <p:spPr/>
        <p:txBody>
          <a:bodyPr/>
          <a:lstStyle/>
          <a:p>
            <a:r>
              <a:t>Footer</a:t>
            </a:r>
          </a:p>
        </p:txBody>
      </p:sp>
      <p:sp>
        <p:nvSpPr>
          <p:cNvPr id="5" name="PlaceHolder 4"/>
          <p:cNvSpPr>
            <a:spLocks noGrp="1"/>
          </p:cNvSpPr>
          <p:nvPr>
            <p:ph type="sldNum" idx="11"/>
          </p:nvPr>
        </p:nvSpPr>
        <p:spPr/>
        <p:txBody>
          <a:bodyPr/>
          <a:lstStyle/>
          <a:p>
            <a:fld id="{A80537EC-10C5-42CF-8760-5C8F2A15A2CD}" type="slidenum">
              <a:t>‹Nr.›</a:t>
            </a:fld>
            <a:endParaRPr/>
          </a:p>
        </p:txBody>
      </p:sp>
      <p:sp>
        <p:nvSpPr>
          <p:cNvPr id="6" name="PlaceHolder 5"/>
          <p:cNvSpPr>
            <a:spLocks noGrp="1"/>
          </p:cNvSpPr>
          <p:nvPr>
            <p:ph type="dt" idx="12"/>
          </p:nvPr>
        </p:nvSpPr>
        <p:spPr/>
        <p:txBody>
          <a:bodyPr/>
          <a:lstStyle/>
          <a:p>
            <a:r>
              <a:rPr lang="de-DE"/>
              <a:t>2024-05-30</a:t>
            </a: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151"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4" name="PlaceHolder 3"/>
          <p:cNvSpPr>
            <a:spLocks noGrp="1"/>
          </p:cNvSpPr>
          <p:nvPr>
            <p:ph type="ftr" idx="10"/>
          </p:nvPr>
        </p:nvSpPr>
        <p:spPr/>
        <p:txBody>
          <a:bodyPr/>
          <a:lstStyle/>
          <a:p>
            <a:r>
              <a:t>Footer</a:t>
            </a:r>
          </a:p>
        </p:txBody>
      </p:sp>
      <p:sp>
        <p:nvSpPr>
          <p:cNvPr id="5" name="PlaceHolder 4"/>
          <p:cNvSpPr>
            <a:spLocks noGrp="1"/>
          </p:cNvSpPr>
          <p:nvPr>
            <p:ph type="sldNum" idx="11"/>
          </p:nvPr>
        </p:nvSpPr>
        <p:spPr/>
        <p:txBody>
          <a:bodyPr/>
          <a:lstStyle/>
          <a:p>
            <a:fld id="{E5D62AE7-879E-42C7-96B3-7064250F1343}" type="slidenum">
              <a:t>‹Nr.›</a:t>
            </a:fld>
            <a:endParaRPr/>
          </a:p>
        </p:txBody>
      </p:sp>
      <p:sp>
        <p:nvSpPr>
          <p:cNvPr id="6" name="PlaceHolder 5"/>
          <p:cNvSpPr>
            <a:spLocks noGrp="1"/>
          </p:cNvSpPr>
          <p:nvPr>
            <p:ph type="dt" idx="12"/>
          </p:nvPr>
        </p:nvSpPr>
        <p:spPr/>
        <p:txBody>
          <a:bodyPr/>
          <a:lstStyle/>
          <a:p>
            <a:r>
              <a:rPr lang="de-DE"/>
              <a:t>2024-05-30</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15"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6"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452C6B34-B501-416D-BFFA-88480E2D425F}" type="slidenum">
              <a:t>‹Nr.›</a:t>
            </a:fld>
            <a:endParaRPr/>
          </a:p>
        </p:txBody>
      </p:sp>
      <p:sp>
        <p:nvSpPr>
          <p:cNvPr id="7" name="PlaceHolder 6"/>
          <p:cNvSpPr>
            <a:spLocks noGrp="1"/>
          </p:cNvSpPr>
          <p:nvPr>
            <p:ph type="dt" idx="3"/>
          </p:nvPr>
        </p:nvSpPr>
        <p:spPr/>
        <p:txBody>
          <a:bodyPr/>
          <a:lstStyle/>
          <a:p>
            <a:r>
              <a:rPr lang="de-DE"/>
              <a:t>2024-05-30</a:t>
            </a: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153"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54"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5" name="PlaceHolder 4"/>
          <p:cNvSpPr>
            <a:spLocks noGrp="1"/>
          </p:cNvSpPr>
          <p:nvPr>
            <p:ph type="ftr" idx="10"/>
          </p:nvPr>
        </p:nvSpPr>
        <p:spPr/>
        <p:txBody>
          <a:bodyPr/>
          <a:lstStyle/>
          <a:p>
            <a:r>
              <a:t>Footer</a:t>
            </a:r>
          </a:p>
        </p:txBody>
      </p:sp>
      <p:sp>
        <p:nvSpPr>
          <p:cNvPr id="6" name="PlaceHolder 5"/>
          <p:cNvSpPr>
            <a:spLocks noGrp="1"/>
          </p:cNvSpPr>
          <p:nvPr>
            <p:ph type="sldNum" idx="11"/>
          </p:nvPr>
        </p:nvSpPr>
        <p:spPr/>
        <p:txBody>
          <a:bodyPr/>
          <a:lstStyle/>
          <a:p>
            <a:fld id="{14108556-0E5D-4B31-A79E-337A300625B1}" type="slidenum">
              <a:t>‹Nr.›</a:t>
            </a:fld>
            <a:endParaRPr/>
          </a:p>
        </p:txBody>
      </p:sp>
      <p:sp>
        <p:nvSpPr>
          <p:cNvPr id="7" name="PlaceHolder 6"/>
          <p:cNvSpPr>
            <a:spLocks noGrp="1"/>
          </p:cNvSpPr>
          <p:nvPr>
            <p:ph type="dt" idx="12"/>
          </p:nvPr>
        </p:nvSpPr>
        <p:spPr/>
        <p:txBody>
          <a:bodyPr/>
          <a:lstStyle/>
          <a:p>
            <a:r>
              <a:rPr lang="de-DE"/>
              <a:t>2024-05-30</a:t>
            </a:r>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3" name="PlaceHolder 2"/>
          <p:cNvSpPr>
            <a:spLocks noGrp="1"/>
          </p:cNvSpPr>
          <p:nvPr>
            <p:ph type="ftr" idx="10"/>
          </p:nvPr>
        </p:nvSpPr>
        <p:spPr/>
        <p:txBody>
          <a:bodyPr/>
          <a:lstStyle/>
          <a:p>
            <a:r>
              <a:t>Footer</a:t>
            </a:r>
          </a:p>
        </p:txBody>
      </p:sp>
      <p:sp>
        <p:nvSpPr>
          <p:cNvPr id="4" name="PlaceHolder 3"/>
          <p:cNvSpPr>
            <a:spLocks noGrp="1"/>
          </p:cNvSpPr>
          <p:nvPr>
            <p:ph type="sldNum" idx="11"/>
          </p:nvPr>
        </p:nvSpPr>
        <p:spPr/>
        <p:txBody>
          <a:bodyPr/>
          <a:lstStyle/>
          <a:p>
            <a:fld id="{9186CDD8-BBD4-4F44-A1B3-757522AB74CA}" type="slidenum">
              <a:t>‹Nr.›</a:t>
            </a:fld>
            <a:endParaRPr/>
          </a:p>
        </p:txBody>
      </p:sp>
      <p:sp>
        <p:nvSpPr>
          <p:cNvPr id="5" name="PlaceHolder 4"/>
          <p:cNvSpPr>
            <a:spLocks noGrp="1"/>
          </p:cNvSpPr>
          <p:nvPr>
            <p:ph type="dt" idx="12"/>
          </p:nvPr>
        </p:nvSpPr>
        <p:spPr/>
        <p:txBody>
          <a:bodyPr/>
          <a:lstStyle/>
          <a:p>
            <a:r>
              <a:rPr lang="de-DE"/>
              <a:t>2024-05-30</a:t>
            </a: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6"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endParaRPr lang="en-US" sz="3200" b="0" strike="noStrike" spc="-1">
              <a:solidFill>
                <a:srgbClr val="000000"/>
              </a:solidFill>
              <a:latin typeface="Arial"/>
            </a:endParaRPr>
          </a:p>
        </p:txBody>
      </p:sp>
      <p:sp>
        <p:nvSpPr>
          <p:cNvPr id="3" name="PlaceHolder 2"/>
          <p:cNvSpPr>
            <a:spLocks noGrp="1"/>
          </p:cNvSpPr>
          <p:nvPr>
            <p:ph type="ftr" idx="10"/>
          </p:nvPr>
        </p:nvSpPr>
        <p:spPr/>
        <p:txBody>
          <a:bodyPr/>
          <a:lstStyle/>
          <a:p>
            <a:r>
              <a:t>Footer</a:t>
            </a:r>
          </a:p>
        </p:txBody>
      </p:sp>
      <p:sp>
        <p:nvSpPr>
          <p:cNvPr id="4" name="PlaceHolder 3"/>
          <p:cNvSpPr>
            <a:spLocks noGrp="1"/>
          </p:cNvSpPr>
          <p:nvPr>
            <p:ph type="sldNum" idx="11"/>
          </p:nvPr>
        </p:nvSpPr>
        <p:spPr/>
        <p:txBody>
          <a:bodyPr/>
          <a:lstStyle/>
          <a:p>
            <a:fld id="{B04655A6-FF0B-4C85-99B5-602165E4C057}" type="slidenum">
              <a:t>‹Nr.›</a:t>
            </a:fld>
            <a:endParaRPr/>
          </a:p>
        </p:txBody>
      </p:sp>
      <p:sp>
        <p:nvSpPr>
          <p:cNvPr id="5" name="PlaceHolder 4"/>
          <p:cNvSpPr>
            <a:spLocks noGrp="1"/>
          </p:cNvSpPr>
          <p:nvPr>
            <p:ph type="dt" idx="12"/>
          </p:nvPr>
        </p:nvSpPr>
        <p:spPr/>
        <p:txBody>
          <a:bodyPr/>
          <a:lstStyle/>
          <a:p>
            <a:r>
              <a:rPr lang="de-DE"/>
              <a:t>2024-05-30</a:t>
            </a: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158"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59"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60"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6" name="PlaceHolder 5"/>
          <p:cNvSpPr>
            <a:spLocks noGrp="1"/>
          </p:cNvSpPr>
          <p:nvPr>
            <p:ph type="ftr" idx="10"/>
          </p:nvPr>
        </p:nvSpPr>
        <p:spPr/>
        <p:txBody>
          <a:bodyPr/>
          <a:lstStyle/>
          <a:p>
            <a:r>
              <a:t>Footer</a:t>
            </a:r>
          </a:p>
        </p:txBody>
      </p:sp>
      <p:sp>
        <p:nvSpPr>
          <p:cNvPr id="7" name="PlaceHolder 6"/>
          <p:cNvSpPr>
            <a:spLocks noGrp="1"/>
          </p:cNvSpPr>
          <p:nvPr>
            <p:ph type="sldNum" idx="11"/>
          </p:nvPr>
        </p:nvSpPr>
        <p:spPr/>
        <p:txBody>
          <a:bodyPr/>
          <a:lstStyle/>
          <a:p>
            <a:fld id="{4052951E-1CA6-4B73-9F11-65099D697732}" type="slidenum">
              <a:t>‹Nr.›</a:t>
            </a:fld>
            <a:endParaRPr/>
          </a:p>
        </p:txBody>
      </p:sp>
      <p:sp>
        <p:nvSpPr>
          <p:cNvPr id="8" name="PlaceHolder 7"/>
          <p:cNvSpPr>
            <a:spLocks noGrp="1"/>
          </p:cNvSpPr>
          <p:nvPr>
            <p:ph type="dt" idx="12"/>
          </p:nvPr>
        </p:nvSpPr>
        <p:spPr/>
        <p:txBody>
          <a:bodyPr/>
          <a:lstStyle/>
          <a:p>
            <a:r>
              <a:rPr lang="de-DE"/>
              <a:t>2024-05-30</a:t>
            </a:r>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162"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63"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64"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6" name="PlaceHolder 5"/>
          <p:cNvSpPr>
            <a:spLocks noGrp="1"/>
          </p:cNvSpPr>
          <p:nvPr>
            <p:ph type="ftr" idx="10"/>
          </p:nvPr>
        </p:nvSpPr>
        <p:spPr/>
        <p:txBody>
          <a:bodyPr/>
          <a:lstStyle/>
          <a:p>
            <a:r>
              <a:t>Footer</a:t>
            </a:r>
          </a:p>
        </p:txBody>
      </p:sp>
      <p:sp>
        <p:nvSpPr>
          <p:cNvPr id="7" name="PlaceHolder 6"/>
          <p:cNvSpPr>
            <a:spLocks noGrp="1"/>
          </p:cNvSpPr>
          <p:nvPr>
            <p:ph type="sldNum" idx="11"/>
          </p:nvPr>
        </p:nvSpPr>
        <p:spPr/>
        <p:txBody>
          <a:bodyPr/>
          <a:lstStyle/>
          <a:p>
            <a:fld id="{8BFC8C96-0AC3-48A8-B4E5-B58B0BE0FF77}" type="slidenum">
              <a:t>‹Nr.›</a:t>
            </a:fld>
            <a:endParaRPr/>
          </a:p>
        </p:txBody>
      </p:sp>
      <p:sp>
        <p:nvSpPr>
          <p:cNvPr id="8" name="PlaceHolder 7"/>
          <p:cNvSpPr>
            <a:spLocks noGrp="1"/>
          </p:cNvSpPr>
          <p:nvPr>
            <p:ph type="dt" idx="12"/>
          </p:nvPr>
        </p:nvSpPr>
        <p:spPr/>
        <p:txBody>
          <a:bodyPr/>
          <a:lstStyle/>
          <a:p>
            <a:r>
              <a:rPr lang="de-DE"/>
              <a:t>2024-05-30</a:t>
            </a:r>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166"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67"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68"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6" name="PlaceHolder 5"/>
          <p:cNvSpPr>
            <a:spLocks noGrp="1"/>
          </p:cNvSpPr>
          <p:nvPr>
            <p:ph type="ftr" idx="10"/>
          </p:nvPr>
        </p:nvSpPr>
        <p:spPr/>
        <p:txBody>
          <a:bodyPr/>
          <a:lstStyle/>
          <a:p>
            <a:r>
              <a:t>Footer</a:t>
            </a:r>
          </a:p>
        </p:txBody>
      </p:sp>
      <p:sp>
        <p:nvSpPr>
          <p:cNvPr id="7" name="PlaceHolder 6"/>
          <p:cNvSpPr>
            <a:spLocks noGrp="1"/>
          </p:cNvSpPr>
          <p:nvPr>
            <p:ph type="sldNum" idx="11"/>
          </p:nvPr>
        </p:nvSpPr>
        <p:spPr/>
        <p:txBody>
          <a:bodyPr/>
          <a:lstStyle/>
          <a:p>
            <a:fld id="{9A08D7DC-CF3B-4075-8B6C-0945ECCED06C}" type="slidenum">
              <a:t>‹Nr.›</a:t>
            </a:fld>
            <a:endParaRPr/>
          </a:p>
        </p:txBody>
      </p:sp>
      <p:sp>
        <p:nvSpPr>
          <p:cNvPr id="8" name="PlaceHolder 7"/>
          <p:cNvSpPr>
            <a:spLocks noGrp="1"/>
          </p:cNvSpPr>
          <p:nvPr>
            <p:ph type="dt" idx="12"/>
          </p:nvPr>
        </p:nvSpPr>
        <p:spPr/>
        <p:txBody>
          <a:bodyPr/>
          <a:lstStyle/>
          <a:p>
            <a:r>
              <a:rPr lang="de-DE"/>
              <a:t>2024-05-30</a:t>
            </a:r>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170"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71"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5" name="PlaceHolder 4"/>
          <p:cNvSpPr>
            <a:spLocks noGrp="1"/>
          </p:cNvSpPr>
          <p:nvPr>
            <p:ph type="ftr" idx="10"/>
          </p:nvPr>
        </p:nvSpPr>
        <p:spPr/>
        <p:txBody>
          <a:bodyPr/>
          <a:lstStyle/>
          <a:p>
            <a:r>
              <a:t>Footer</a:t>
            </a:r>
          </a:p>
        </p:txBody>
      </p:sp>
      <p:sp>
        <p:nvSpPr>
          <p:cNvPr id="6" name="PlaceHolder 5"/>
          <p:cNvSpPr>
            <a:spLocks noGrp="1"/>
          </p:cNvSpPr>
          <p:nvPr>
            <p:ph type="sldNum" idx="11"/>
          </p:nvPr>
        </p:nvSpPr>
        <p:spPr/>
        <p:txBody>
          <a:bodyPr/>
          <a:lstStyle/>
          <a:p>
            <a:fld id="{50219FEA-9F92-4ECE-A4B8-0ED142074B22}" type="slidenum">
              <a:t>‹Nr.›</a:t>
            </a:fld>
            <a:endParaRPr/>
          </a:p>
        </p:txBody>
      </p:sp>
      <p:sp>
        <p:nvSpPr>
          <p:cNvPr id="7" name="PlaceHolder 6"/>
          <p:cNvSpPr>
            <a:spLocks noGrp="1"/>
          </p:cNvSpPr>
          <p:nvPr>
            <p:ph type="dt" idx="12"/>
          </p:nvPr>
        </p:nvSpPr>
        <p:spPr/>
        <p:txBody>
          <a:bodyPr/>
          <a:lstStyle/>
          <a:p>
            <a:r>
              <a:rPr lang="de-DE"/>
              <a:t>2024-05-30</a:t>
            </a:r>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173"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74"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75"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76"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7" name="PlaceHolder 6"/>
          <p:cNvSpPr>
            <a:spLocks noGrp="1"/>
          </p:cNvSpPr>
          <p:nvPr>
            <p:ph type="ftr" idx="10"/>
          </p:nvPr>
        </p:nvSpPr>
        <p:spPr/>
        <p:txBody>
          <a:bodyPr/>
          <a:lstStyle/>
          <a:p>
            <a:r>
              <a:t>Footer</a:t>
            </a:r>
          </a:p>
        </p:txBody>
      </p:sp>
      <p:sp>
        <p:nvSpPr>
          <p:cNvPr id="8" name="PlaceHolder 7"/>
          <p:cNvSpPr>
            <a:spLocks noGrp="1"/>
          </p:cNvSpPr>
          <p:nvPr>
            <p:ph type="sldNum" idx="11"/>
          </p:nvPr>
        </p:nvSpPr>
        <p:spPr/>
        <p:txBody>
          <a:bodyPr/>
          <a:lstStyle/>
          <a:p>
            <a:fld id="{2C01A45B-3F43-41A5-B820-AD063F1B0515}" type="slidenum">
              <a:t>‹Nr.›</a:t>
            </a:fld>
            <a:endParaRPr/>
          </a:p>
        </p:txBody>
      </p:sp>
      <p:sp>
        <p:nvSpPr>
          <p:cNvPr id="9" name="PlaceHolder 8"/>
          <p:cNvSpPr>
            <a:spLocks noGrp="1"/>
          </p:cNvSpPr>
          <p:nvPr>
            <p:ph type="dt" idx="12"/>
          </p:nvPr>
        </p:nvSpPr>
        <p:spPr/>
        <p:txBody>
          <a:bodyPr/>
          <a:lstStyle/>
          <a:p>
            <a:r>
              <a:rPr lang="de-DE"/>
              <a:t>2024-05-30</a:t>
            </a:r>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178"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79"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80"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81"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82"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83"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9" name="PlaceHolder 8"/>
          <p:cNvSpPr>
            <a:spLocks noGrp="1"/>
          </p:cNvSpPr>
          <p:nvPr>
            <p:ph type="ftr" idx="10"/>
          </p:nvPr>
        </p:nvSpPr>
        <p:spPr/>
        <p:txBody>
          <a:bodyPr/>
          <a:lstStyle/>
          <a:p>
            <a:r>
              <a:t>Footer</a:t>
            </a:r>
          </a:p>
        </p:txBody>
      </p:sp>
      <p:sp>
        <p:nvSpPr>
          <p:cNvPr id="10" name="PlaceHolder 9"/>
          <p:cNvSpPr>
            <a:spLocks noGrp="1"/>
          </p:cNvSpPr>
          <p:nvPr>
            <p:ph type="sldNum" idx="11"/>
          </p:nvPr>
        </p:nvSpPr>
        <p:spPr/>
        <p:txBody>
          <a:bodyPr/>
          <a:lstStyle/>
          <a:p>
            <a:fld id="{7F890711-800C-4F74-ADC1-3EC1FF4352DB}" type="slidenum">
              <a:t>‹Nr.›</a:t>
            </a:fld>
            <a:endParaRPr/>
          </a:p>
        </p:txBody>
      </p:sp>
      <p:sp>
        <p:nvSpPr>
          <p:cNvPr id="11" name="PlaceHolder 10"/>
          <p:cNvSpPr>
            <a:spLocks noGrp="1"/>
          </p:cNvSpPr>
          <p:nvPr>
            <p:ph type="dt" idx="12"/>
          </p:nvPr>
        </p:nvSpPr>
        <p:spPr/>
        <p:txBody>
          <a:bodyPr/>
          <a:lstStyle/>
          <a:p>
            <a:r>
              <a:rPr lang="de-DE"/>
              <a:t>2024-05-30</a:t>
            </a:r>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3"/>
          </p:nvPr>
        </p:nvSpPr>
        <p:spPr/>
        <p:txBody>
          <a:bodyPr/>
          <a:lstStyle/>
          <a:p>
            <a:r>
              <a:t>Footer</a:t>
            </a:r>
          </a:p>
        </p:txBody>
      </p:sp>
      <p:sp>
        <p:nvSpPr>
          <p:cNvPr id="3" name="PlaceHolder 2"/>
          <p:cNvSpPr>
            <a:spLocks noGrp="1"/>
          </p:cNvSpPr>
          <p:nvPr>
            <p:ph type="sldNum" idx="14"/>
          </p:nvPr>
        </p:nvSpPr>
        <p:spPr/>
        <p:txBody>
          <a:bodyPr/>
          <a:lstStyle/>
          <a:p>
            <a:fld id="{43BBE787-29DD-4E80-93E5-91028E06ECFF}" type="slidenum">
              <a:t>‹Nr.›</a:t>
            </a:fld>
            <a:endParaRPr/>
          </a:p>
        </p:txBody>
      </p:sp>
      <p:sp>
        <p:nvSpPr>
          <p:cNvPr id="4" name="PlaceHolder 3"/>
          <p:cNvSpPr>
            <a:spLocks noGrp="1"/>
          </p:cNvSpPr>
          <p:nvPr>
            <p:ph type="dt" idx="15"/>
          </p:nvPr>
        </p:nvSpPr>
        <p:spPr/>
        <p:txBody>
          <a:bodyPr/>
          <a:lstStyle/>
          <a:p>
            <a:r>
              <a:rPr lang="de-DE"/>
              <a:t>2024-05-30</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55327B04-0603-4DFF-B333-279449E8EC4B}" type="slidenum">
              <a:t>‹Nr.›</a:t>
            </a:fld>
            <a:endParaRPr/>
          </a:p>
        </p:txBody>
      </p:sp>
      <p:sp>
        <p:nvSpPr>
          <p:cNvPr id="5" name="PlaceHolder 4"/>
          <p:cNvSpPr>
            <a:spLocks noGrp="1"/>
          </p:cNvSpPr>
          <p:nvPr>
            <p:ph type="dt" idx="3"/>
          </p:nvPr>
        </p:nvSpPr>
        <p:spPr/>
        <p:txBody>
          <a:bodyPr/>
          <a:lstStyle/>
          <a:p>
            <a:r>
              <a:rPr lang="de-DE"/>
              <a:t>2024-05-30</a:t>
            </a:r>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194"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Arial"/>
            </a:endParaRPr>
          </a:p>
        </p:txBody>
      </p:sp>
      <p:sp>
        <p:nvSpPr>
          <p:cNvPr id="4" name="PlaceHolder 3"/>
          <p:cNvSpPr>
            <a:spLocks noGrp="1"/>
          </p:cNvSpPr>
          <p:nvPr>
            <p:ph type="ftr" idx="13"/>
          </p:nvPr>
        </p:nvSpPr>
        <p:spPr/>
        <p:txBody>
          <a:bodyPr/>
          <a:lstStyle/>
          <a:p>
            <a:r>
              <a:t>Footer</a:t>
            </a:r>
          </a:p>
        </p:txBody>
      </p:sp>
      <p:sp>
        <p:nvSpPr>
          <p:cNvPr id="5" name="PlaceHolder 4"/>
          <p:cNvSpPr>
            <a:spLocks noGrp="1"/>
          </p:cNvSpPr>
          <p:nvPr>
            <p:ph type="sldNum" idx="14"/>
          </p:nvPr>
        </p:nvSpPr>
        <p:spPr/>
        <p:txBody>
          <a:bodyPr/>
          <a:lstStyle/>
          <a:p>
            <a:fld id="{5A396ACE-9B7E-4B82-A57A-127C447CE6E6}" type="slidenum">
              <a:t>‹Nr.›</a:t>
            </a:fld>
            <a:endParaRPr/>
          </a:p>
        </p:txBody>
      </p:sp>
      <p:sp>
        <p:nvSpPr>
          <p:cNvPr id="6" name="PlaceHolder 5"/>
          <p:cNvSpPr>
            <a:spLocks noGrp="1"/>
          </p:cNvSpPr>
          <p:nvPr>
            <p:ph type="dt" idx="15"/>
          </p:nvPr>
        </p:nvSpPr>
        <p:spPr/>
        <p:txBody>
          <a:bodyPr/>
          <a:lstStyle/>
          <a:p>
            <a:r>
              <a:rPr lang="de-DE"/>
              <a:t>2024-05-30</a:t>
            </a:r>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196"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4" name="PlaceHolder 3"/>
          <p:cNvSpPr>
            <a:spLocks noGrp="1"/>
          </p:cNvSpPr>
          <p:nvPr>
            <p:ph type="ftr" idx="13"/>
          </p:nvPr>
        </p:nvSpPr>
        <p:spPr/>
        <p:txBody>
          <a:bodyPr/>
          <a:lstStyle/>
          <a:p>
            <a:r>
              <a:t>Footer</a:t>
            </a:r>
          </a:p>
        </p:txBody>
      </p:sp>
      <p:sp>
        <p:nvSpPr>
          <p:cNvPr id="5" name="PlaceHolder 4"/>
          <p:cNvSpPr>
            <a:spLocks noGrp="1"/>
          </p:cNvSpPr>
          <p:nvPr>
            <p:ph type="sldNum" idx="14"/>
          </p:nvPr>
        </p:nvSpPr>
        <p:spPr/>
        <p:txBody>
          <a:bodyPr/>
          <a:lstStyle/>
          <a:p>
            <a:fld id="{95DADC1F-708F-403F-9284-678D397EC87C}" type="slidenum">
              <a:t>‹Nr.›</a:t>
            </a:fld>
            <a:endParaRPr/>
          </a:p>
        </p:txBody>
      </p:sp>
      <p:sp>
        <p:nvSpPr>
          <p:cNvPr id="6" name="PlaceHolder 5"/>
          <p:cNvSpPr>
            <a:spLocks noGrp="1"/>
          </p:cNvSpPr>
          <p:nvPr>
            <p:ph type="dt" idx="15"/>
          </p:nvPr>
        </p:nvSpPr>
        <p:spPr/>
        <p:txBody>
          <a:bodyPr/>
          <a:lstStyle/>
          <a:p>
            <a:r>
              <a:rPr lang="de-DE"/>
              <a:t>2024-05-30</a:t>
            </a:r>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198"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99"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5" name="PlaceHolder 4"/>
          <p:cNvSpPr>
            <a:spLocks noGrp="1"/>
          </p:cNvSpPr>
          <p:nvPr>
            <p:ph type="ftr" idx="13"/>
          </p:nvPr>
        </p:nvSpPr>
        <p:spPr/>
        <p:txBody>
          <a:bodyPr/>
          <a:lstStyle/>
          <a:p>
            <a:r>
              <a:t>Footer</a:t>
            </a:r>
          </a:p>
        </p:txBody>
      </p:sp>
      <p:sp>
        <p:nvSpPr>
          <p:cNvPr id="6" name="PlaceHolder 5"/>
          <p:cNvSpPr>
            <a:spLocks noGrp="1"/>
          </p:cNvSpPr>
          <p:nvPr>
            <p:ph type="sldNum" idx="14"/>
          </p:nvPr>
        </p:nvSpPr>
        <p:spPr/>
        <p:txBody>
          <a:bodyPr/>
          <a:lstStyle/>
          <a:p>
            <a:fld id="{8D86E0AF-8AAA-4AB5-8CD9-2F8D7C4B8B06}" type="slidenum">
              <a:t>‹Nr.›</a:t>
            </a:fld>
            <a:endParaRPr/>
          </a:p>
        </p:txBody>
      </p:sp>
      <p:sp>
        <p:nvSpPr>
          <p:cNvPr id="7" name="PlaceHolder 6"/>
          <p:cNvSpPr>
            <a:spLocks noGrp="1"/>
          </p:cNvSpPr>
          <p:nvPr>
            <p:ph type="dt" idx="15"/>
          </p:nvPr>
        </p:nvSpPr>
        <p:spPr/>
        <p:txBody>
          <a:bodyPr/>
          <a:lstStyle/>
          <a:p>
            <a:r>
              <a:rPr lang="de-DE"/>
              <a:t>2024-05-30</a:t>
            </a:r>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3" name="PlaceHolder 2"/>
          <p:cNvSpPr>
            <a:spLocks noGrp="1"/>
          </p:cNvSpPr>
          <p:nvPr>
            <p:ph type="ftr" idx="13"/>
          </p:nvPr>
        </p:nvSpPr>
        <p:spPr/>
        <p:txBody>
          <a:bodyPr/>
          <a:lstStyle/>
          <a:p>
            <a:r>
              <a:t>Footer</a:t>
            </a:r>
          </a:p>
        </p:txBody>
      </p:sp>
      <p:sp>
        <p:nvSpPr>
          <p:cNvPr id="4" name="PlaceHolder 3"/>
          <p:cNvSpPr>
            <a:spLocks noGrp="1"/>
          </p:cNvSpPr>
          <p:nvPr>
            <p:ph type="sldNum" idx="14"/>
          </p:nvPr>
        </p:nvSpPr>
        <p:spPr/>
        <p:txBody>
          <a:bodyPr/>
          <a:lstStyle/>
          <a:p>
            <a:fld id="{A98791FB-AAEA-4A6F-AABA-D85D5B7E76BB}" type="slidenum">
              <a:t>‹Nr.›</a:t>
            </a:fld>
            <a:endParaRPr/>
          </a:p>
        </p:txBody>
      </p:sp>
      <p:sp>
        <p:nvSpPr>
          <p:cNvPr id="5" name="PlaceHolder 4"/>
          <p:cNvSpPr>
            <a:spLocks noGrp="1"/>
          </p:cNvSpPr>
          <p:nvPr>
            <p:ph type="dt" idx="15"/>
          </p:nvPr>
        </p:nvSpPr>
        <p:spPr/>
        <p:txBody>
          <a:bodyPr/>
          <a:lstStyle/>
          <a:p>
            <a:r>
              <a:rPr lang="de-DE"/>
              <a:t>2024-05-30</a:t>
            </a:r>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1"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endParaRPr lang="en-US" sz="3200" b="0" strike="noStrike" spc="-1">
              <a:solidFill>
                <a:srgbClr val="000000"/>
              </a:solidFill>
              <a:latin typeface="Arial"/>
            </a:endParaRPr>
          </a:p>
        </p:txBody>
      </p:sp>
      <p:sp>
        <p:nvSpPr>
          <p:cNvPr id="3" name="PlaceHolder 2"/>
          <p:cNvSpPr>
            <a:spLocks noGrp="1"/>
          </p:cNvSpPr>
          <p:nvPr>
            <p:ph type="ftr" idx="13"/>
          </p:nvPr>
        </p:nvSpPr>
        <p:spPr/>
        <p:txBody>
          <a:bodyPr/>
          <a:lstStyle/>
          <a:p>
            <a:r>
              <a:t>Footer</a:t>
            </a:r>
          </a:p>
        </p:txBody>
      </p:sp>
      <p:sp>
        <p:nvSpPr>
          <p:cNvPr id="4" name="PlaceHolder 3"/>
          <p:cNvSpPr>
            <a:spLocks noGrp="1"/>
          </p:cNvSpPr>
          <p:nvPr>
            <p:ph type="sldNum" idx="14"/>
          </p:nvPr>
        </p:nvSpPr>
        <p:spPr/>
        <p:txBody>
          <a:bodyPr/>
          <a:lstStyle/>
          <a:p>
            <a:fld id="{6A39D793-2EFD-4621-B0C6-100FCFAA3BEE}" type="slidenum">
              <a:t>‹Nr.›</a:t>
            </a:fld>
            <a:endParaRPr/>
          </a:p>
        </p:txBody>
      </p:sp>
      <p:sp>
        <p:nvSpPr>
          <p:cNvPr id="5" name="PlaceHolder 4"/>
          <p:cNvSpPr>
            <a:spLocks noGrp="1"/>
          </p:cNvSpPr>
          <p:nvPr>
            <p:ph type="dt" idx="15"/>
          </p:nvPr>
        </p:nvSpPr>
        <p:spPr/>
        <p:txBody>
          <a:bodyPr/>
          <a:lstStyle/>
          <a:p>
            <a:r>
              <a:rPr lang="de-DE"/>
              <a:t>2024-05-30</a:t>
            </a: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203"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204"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205"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6" name="PlaceHolder 5"/>
          <p:cNvSpPr>
            <a:spLocks noGrp="1"/>
          </p:cNvSpPr>
          <p:nvPr>
            <p:ph type="ftr" idx="13"/>
          </p:nvPr>
        </p:nvSpPr>
        <p:spPr/>
        <p:txBody>
          <a:bodyPr/>
          <a:lstStyle/>
          <a:p>
            <a:r>
              <a:t>Footer</a:t>
            </a:r>
          </a:p>
        </p:txBody>
      </p:sp>
      <p:sp>
        <p:nvSpPr>
          <p:cNvPr id="7" name="PlaceHolder 6"/>
          <p:cNvSpPr>
            <a:spLocks noGrp="1"/>
          </p:cNvSpPr>
          <p:nvPr>
            <p:ph type="sldNum" idx="14"/>
          </p:nvPr>
        </p:nvSpPr>
        <p:spPr/>
        <p:txBody>
          <a:bodyPr/>
          <a:lstStyle/>
          <a:p>
            <a:fld id="{8D95D23A-6EA7-4B7D-A7DF-F062B53332B0}" type="slidenum">
              <a:t>‹Nr.›</a:t>
            </a:fld>
            <a:endParaRPr/>
          </a:p>
        </p:txBody>
      </p:sp>
      <p:sp>
        <p:nvSpPr>
          <p:cNvPr id="8" name="PlaceHolder 7"/>
          <p:cNvSpPr>
            <a:spLocks noGrp="1"/>
          </p:cNvSpPr>
          <p:nvPr>
            <p:ph type="dt" idx="15"/>
          </p:nvPr>
        </p:nvSpPr>
        <p:spPr/>
        <p:txBody>
          <a:bodyPr/>
          <a:lstStyle/>
          <a:p>
            <a:r>
              <a:rPr lang="de-DE"/>
              <a:t>2024-05-30</a:t>
            </a:r>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207"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208"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209"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6" name="PlaceHolder 5"/>
          <p:cNvSpPr>
            <a:spLocks noGrp="1"/>
          </p:cNvSpPr>
          <p:nvPr>
            <p:ph type="ftr" idx="13"/>
          </p:nvPr>
        </p:nvSpPr>
        <p:spPr/>
        <p:txBody>
          <a:bodyPr/>
          <a:lstStyle/>
          <a:p>
            <a:r>
              <a:t>Footer</a:t>
            </a:r>
          </a:p>
        </p:txBody>
      </p:sp>
      <p:sp>
        <p:nvSpPr>
          <p:cNvPr id="7" name="PlaceHolder 6"/>
          <p:cNvSpPr>
            <a:spLocks noGrp="1"/>
          </p:cNvSpPr>
          <p:nvPr>
            <p:ph type="sldNum" idx="14"/>
          </p:nvPr>
        </p:nvSpPr>
        <p:spPr/>
        <p:txBody>
          <a:bodyPr/>
          <a:lstStyle/>
          <a:p>
            <a:fld id="{D6354D78-14D2-41DD-96C7-EC25AF1B5085}" type="slidenum">
              <a:t>‹Nr.›</a:t>
            </a:fld>
            <a:endParaRPr/>
          </a:p>
        </p:txBody>
      </p:sp>
      <p:sp>
        <p:nvSpPr>
          <p:cNvPr id="8" name="PlaceHolder 7"/>
          <p:cNvSpPr>
            <a:spLocks noGrp="1"/>
          </p:cNvSpPr>
          <p:nvPr>
            <p:ph type="dt" idx="15"/>
          </p:nvPr>
        </p:nvSpPr>
        <p:spPr/>
        <p:txBody>
          <a:bodyPr/>
          <a:lstStyle/>
          <a:p>
            <a:r>
              <a:rPr lang="de-DE"/>
              <a:t>2024-05-30</a:t>
            </a:r>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211"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212"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213"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6" name="PlaceHolder 5"/>
          <p:cNvSpPr>
            <a:spLocks noGrp="1"/>
          </p:cNvSpPr>
          <p:nvPr>
            <p:ph type="ftr" idx="13"/>
          </p:nvPr>
        </p:nvSpPr>
        <p:spPr/>
        <p:txBody>
          <a:bodyPr/>
          <a:lstStyle/>
          <a:p>
            <a:r>
              <a:t>Footer</a:t>
            </a:r>
          </a:p>
        </p:txBody>
      </p:sp>
      <p:sp>
        <p:nvSpPr>
          <p:cNvPr id="7" name="PlaceHolder 6"/>
          <p:cNvSpPr>
            <a:spLocks noGrp="1"/>
          </p:cNvSpPr>
          <p:nvPr>
            <p:ph type="sldNum" idx="14"/>
          </p:nvPr>
        </p:nvSpPr>
        <p:spPr/>
        <p:txBody>
          <a:bodyPr/>
          <a:lstStyle/>
          <a:p>
            <a:fld id="{171CE9DD-FB0A-4C9B-8A58-6F504C9AC1B4}" type="slidenum">
              <a:t>‹Nr.›</a:t>
            </a:fld>
            <a:endParaRPr/>
          </a:p>
        </p:txBody>
      </p:sp>
      <p:sp>
        <p:nvSpPr>
          <p:cNvPr id="8" name="PlaceHolder 7"/>
          <p:cNvSpPr>
            <a:spLocks noGrp="1"/>
          </p:cNvSpPr>
          <p:nvPr>
            <p:ph type="dt" idx="15"/>
          </p:nvPr>
        </p:nvSpPr>
        <p:spPr/>
        <p:txBody>
          <a:bodyPr/>
          <a:lstStyle/>
          <a:p>
            <a:r>
              <a:rPr lang="de-DE"/>
              <a:t>2024-05-30</a:t>
            </a:r>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215"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216"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5" name="PlaceHolder 4"/>
          <p:cNvSpPr>
            <a:spLocks noGrp="1"/>
          </p:cNvSpPr>
          <p:nvPr>
            <p:ph type="ftr" idx="13"/>
          </p:nvPr>
        </p:nvSpPr>
        <p:spPr/>
        <p:txBody>
          <a:bodyPr/>
          <a:lstStyle/>
          <a:p>
            <a:r>
              <a:t>Footer</a:t>
            </a:r>
          </a:p>
        </p:txBody>
      </p:sp>
      <p:sp>
        <p:nvSpPr>
          <p:cNvPr id="6" name="PlaceHolder 5"/>
          <p:cNvSpPr>
            <a:spLocks noGrp="1"/>
          </p:cNvSpPr>
          <p:nvPr>
            <p:ph type="sldNum" idx="14"/>
          </p:nvPr>
        </p:nvSpPr>
        <p:spPr/>
        <p:txBody>
          <a:bodyPr/>
          <a:lstStyle/>
          <a:p>
            <a:fld id="{B018FA53-1DE6-4004-9DDC-B04F5DDA28B3}" type="slidenum">
              <a:t>‹Nr.›</a:t>
            </a:fld>
            <a:endParaRPr/>
          </a:p>
        </p:txBody>
      </p:sp>
      <p:sp>
        <p:nvSpPr>
          <p:cNvPr id="7" name="PlaceHolder 6"/>
          <p:cNvSpPr>
            <a:spLocks noGrp="1"/>
          </p:cNvSpPr>
          <p:nvPr>
            <p:ph type="dt" idx="15"/>
          </p:nvPr>
        </p:nvSpPr>
        <p:spPr/>
        <p:txBody>
          <a:bodyPr/>
          <a:lstStyle/>
          <a:p>
            <a:r>
              <a:rPr lang="de-DE"/>
              <a:t>2024-05-30</a:t>
            </a:r>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218"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219"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220"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221"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7" name="PlaceHolder 6"/>
          <p:cNvSpPr>
            <a:spLocks noGrp="1"/>
          </p:cNvSpPr>
          <p:nvPr>
            <p:ph type="ftr" idx="13"/>
          </p:nvPr>
        </p:nvSpPr>
        <p:spPr/>
        <p:txBody>
          <a:bodyPr/>
          <a:lstStyle/>
          <a:p>
            <a:r>
              <a:t>Footer</a:t>
            </a:r>
          </a:p>
        </p:txBody>
      </p:sp>
      <p:sp>
        <p:nvSpPr>
          <p:cNvPr id="8" name="PlaceHolder 7"/>
          <p:cNvSpPr>
            <a:spLocks noGrp="1"/>
          </p:cNvSpPr>
          <p:nvPr>
            <p:ph type="sldNum" idx="14"/>
          </p:nvPr>
        </p:nvSpPr>
        <p:spPr/>
        <p:txBody>
          <a:bodyPr/>
          <a:lstStyle/>
          <a:p>
            <a:fld id="{F8E24278-9CEE-4859-A968-976266DF68B2}" type="slidenum">
              <a:t>‹Nr.›</a:t>
            </a:fld>
            <a:endParaRPr/>
          </a:p>
        </p:txBody>
      </p:sp>
      <p:sp>
        <p:nvSpPr>
          <p:cNvPr id="9" name="PlaceHolder 8"/>
          <p:cNvSpPr>
            <a:spLocks noGrp="1"/>
          </p:cNvSpPr>
          <p:nvPr>
            <p:ph type="dt" idx="15"/>
          </p:nvPr>
        </p:nvSpPr>
        <p:spPr/>
        <p:txBody>
          <a:bodyPr/>
          <a:lstStyle/>
          <a:p>
            <a:r>
              <a:rPr lang="de-DE"/>
              <a:t>2024-05-30</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endParaRPr lang="en-US" sz="3200" b="0" strike="noStrike" spc="-1">
              <a:solidFill>
                <a:srgbClr val="000000"/>
              </a:solidFill>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6B19A480-409E-4A1F-894E-4EF823C999C3}" type="slidenum">
              <a:t>‹Nr.›</a:t>
            </a:fld>
            <a:endParaRPr/>
          </a:p>
        </p:txBody>
      </p:sp>
      <p:sp>
        <p:nvSpPr>
          <p:cNvPr id="5" name="PlaceHolder 4"/>
          <p:cNvSpPr>
            <a:spLocks noGrp="1"/>
          </p:cNvSpPr>
          <p:nvPr>
            <p:ph type="dt" idx="3"/>
          </p:nvPr>
        </p:nvSpPr>
        <p:spPr/>
        <p:txBody>
          <a:bodyPr/>
          <a:lstStyle/>
          <a:p>
            <a:r>
              <a:rPr lang="de-DE"/>
              <a:t>2024-05-30</a:t>
            </a:r>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223"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224"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225"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226"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227"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228"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9" name="PlaceHolder 8"/>
          <p:cNvSpPr>
            <a:spLocks noGrp="1"/>
          </p:cNvSpPr>
          <p:nvPr>
            <p:ph type="ftr" idx="13"/>
          </p:nvPr>
        </p:nvSpPr>
        <p:spPr/>
        <p:txBody>
          <a:bodyPr/>
          <a:lstStyle/>
          <a:p>
            <a:r>
              <a:t>Footer</a:t>
            </a:r>
          </a:p>
        </p:txBody>
      </p:sp>
      <p:sp>
        <p:nvSpPr>
          <p:cNvPr id="10" name="PlaceHolder 9"/>
          <p:cNvSpPr>
            <a:spLocks noGrp="1"/>
          </p:cNvSpPr>
          <p:nvPr>
            <p:ph type="sldNum" idx="14"/>
          </p:nvPr>
        </p:nvSpPr>
        <p:spPr/>
        <p:txBody>
          <a:bodyPr/>
          <a:lstStyle/>
          <a:p>
            <a:fld id="{4A0D8453-D22F-4894-997F-FB91A975CE7F}" type="slidenum">
              <a:t>‹Nr.›</a:t>
            </a:fld>
            <a:endParaRPr/>
          </a:p>
        </p:txBody>
      </p:sp>
      <p:sp>
        <p:nvSpPr>
          <p:cNvPr id="11" name="PlaceHolder 10"/>
          <p:cNvSpPr>
            <a:spLocks noGrp="1"/>
          </p:cNvSpPr>
          <p:nvPr>
            <p:ph type="dt" idx="15"/>
          </p:nvPr>
        </p:nvSpPr>
        <p:spPr/>
        <p:txBody>
          <a:bodyPr/>
          <a:lstStyle/>
          <a:p>
            <a:r>
              <a:rPr lang="de-DE"/>
              <a:t>2024-05-30</a:t>
            </a:r>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6"/>
          </p:nvPr>
        </p:nvSpPr>
        <p:spPr/>
        <p:txBody>
          <a:bodyPr/>
          <a:lstStyle/>
          <a:p>
            <a:r>
              <a:t>Footer</a:t>
            </a:r>
          </a:p>
        </p:txBody>
      </p:sp>
      <p:sp>
        <p:nvSpPr>
          <p:cNvPr id="3" name="PlaceHolder 2"/>
          <p:cNvSpPr>
            <a:spLocks noGrp="1"/>
          </p:cNvSpPr>
          <p:nvPr>
            <p:ph type="sldNum" idx="17"/>
          </p:nvPr>
        </p:nvSpPr>
        <p:spPr/>
        <p:txBody>
          <a:bodyPr/>
          <a:lstStyle/>
          <a:p>
            <a:fld id="{FEA7F27E-B431-4593-87AE-4DF7D9CBDBF5}" type="slidenum">
              <a:t>‹Nr.›</a:t>
            </a:fld>
            <a:endParaRPr/>
          </a:p>
        </p:txBody>
      </p:sp>
      <p:sp>
        <p:nvSpPr>
          <p:cNvPr id="4" name="PlaceHolder 3"/>
          <p:cNvSpPr>
            <a:spLocks noGrp="1"/>
          </p:cNvSpPr>
          <p:nvPr>
            <p:ph type="dt" idx="18"/>
          </p:nvPr>
        </p:nvSpPr>
        <p:spPr/>
        <p:txBody>
          <a:bodyPr/>
          <a:lstStyle/>
          <a:p>
            <a:r>
              <a:rPr lang="de-DE"/>
              <a:t>2024-05-30</a:t>
            </a:r>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4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241"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Arial"/>
            </a:endParaRPr>
          </a:p>
        </p:txBody>
      </p:sp>
      <p:sp>
        <p:nvSpPr>
          <p:cNvPr id="4" name="PlaceHolder 3"/>
          <p:cNvSpPr>
            <a:spLocks noGrp="1"/>
          </p:cNvSpPr>
          <p:nvPr>
            <p:ph type="ftr" idx="16"/>
          </p:nvPr>
        </p:nvSpPr>
        <p:spPr/>
        <p:txBody>
          <a:bodyPr/>
          <a:lstStyle/>
          <a:p>
            <a:r>
              <a:t>Footer</a:t>
            </a:r>
          </a:p>
        </p:txBody>
      </p:sp>
      <p:sp>
        <p:nvSpPr>
          <p:cNvPr id="5" name="PlaceHolder 4"/>
          <p:cNvSpPr>
            <a:spLocks noGrp="1"/>
          </p:cNvSpPr>
          <p:nvPr>
            <p:ph type="sldNum" idx="17"/>
          </p:nvPr>
        </p:nvSpPr>
        <p:spPr/>
        <p:txBody>
          <a:bodyPr/>
          <a:lstStyle/>
          <a:p>
            <a:fld id="{ACE4ACEF-4B89-4C5A-BD48-8925604D9932}" type="slidenum">
              <a:t>‹Nr.›</a:t>
            </a:fld>
            <a:endParaRPr/>
          </a:p>
        </p:txBody>
      </p:sp>
      <p:sp>
        <p:nvSpPr>
          <p:cNvPr id="6" name="PlaceHolder 5"/>
          <p:cNvSpPr>
            <a:spLocks noGrp="1"/>
          </p:cNvSpPr>
          <p:nvPr>
            <p:ph type="dt" idx="18"/>
          </p:nvPr>
        </p:nvSpPr>
        <p:spPr/>
        <p:txBody>
          <a:bodyPr/>
          <a:lstStyle/>
          <a:p>
            <a:r>
              <a:rPr lang="de-DE"/>
              <a:t>2024-05-30</a:t>
            </a:r>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4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243"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4" name="PlaceHolder 3"/>
          <p:cNvSpPr>
            <a:spLocks noGrp="1"/>
          </p:cNvSpPr>
          <p:nvPr>
            <p:ph type="ftr" idx="16"/>
          </p:nvPr>
        </p:nvSpPr>
        <p:spPr/>
        <p:txBody>
          <a:bodyPr/>
          <a:lstStyle/>
          <a:p>
            <a:r>
              <a:t>Footer</a:t>
            </a:r>
          </a:p>
        </p:txBody>
      </p:sp>
      <p:sp>
        <p:nvSpPr>
          <p:cNvPr id="5" name="PlaceHolder 4"/>
          <p:cNvSpPr>
            <a:spLocks noGrp="1"/>
          </p:cNvSpPr>
          <p:nvPr>
            <p:ph type="sldNum" idx="17"/>
          </p:nvPr>
        </p:nvSpPr>
        <p:spPr/>
        <p:txBody>
          <a:bodyPr/>
          <a:lstStyle/>
          <a:p>
            <a:fld id="{7EED28CF-55F7-4D91-8811-C959A45A922A}" type="slidenum">
              <a:t>‹Nr.›</a:t>
            </a:fld>
            <a:endParaRPr/>
          </a:p>
        </p:txBody>
      </p:sp>
      <p:sp>
        <p:nvSpPr>
          <p:cNvPr id="6" name="PlaceHolder 5"/>
          <p:cNvSpPr>
            <a:spLocks noGrp="1"/>
          </p:cNvSpPr>
          <p:nvPr>
            <p:ph type="dt" idx="18"/>
          </p:nvPr>
        </p:nvSpPr>
        <p:spPr/>
        <p:txBody>
          <a:bodyPr/>
          <a:lstStyle/>
          <a:p>
            <a:r>
              <a:rPr lang="de-DE"/>
              <a:t>2024-05-30</a:t>
            </a:r>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4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245"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246"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5" name="PlaceHolder 4"/>
          <p:cNvSpPr>
            <a:spLocks noGrp="1"/>
          </p:cNvSpPr>
          <p:nvPr>
            <p:ph type="ftr" idx="16"/>
          </p:nvPr>
        </p:nvSpPr>
        <p:spPr/>
        <p:txBody>
          <a:bodyPr/>
          <a:lstStyle/>
          <a:p>
            <a:r>
              <a:t>Footer</a:t>
            </a:r>
          </a:p>
        </p:txBody>
      </p:sp>
      <p:sp>
        <p:nvSpPr>
          <p:cNvPr id="6" name="PlaceHolder 5"/>
          <p:cNvSpPr>
            <a:spLocks noGrp="1"/>
          </p:cNvSpPr>
          <p:nvPr>
            <p:ph type="sldNum" idx="17"/>
          </p:nvPr>
        </p:nvSpPr>
        <p:spPr/>
        <p:txBody>
          <a:bodyPr/>
          <a:lstStyle/>
          <a:p>
            <a:fld id="{ABA9A49E-0174-4636-87E6-6BE919A4A716}" type="slidenum">
              <a:t>‹Nr.›</a:t>
            </a:fld>
            <a:endParaRPr/>
          </a:p>
        </p:txBody>
      </p:sp>
      <p:sp>
        <p:nvSpPr>
          <p:cNvPr id="7" name="PlaceHolder 6"/>
          <p:cNvSpPr>
            <a:spLocks noGrp="1"/>
          </p:cNvSpPr>
          <p:nvPr>
            <p:ph type="dt" idx="18"/>
          </p:nvPr>
        </p:nvSpPr>
        <p:spPr/>
        <p:txBody>
          <a:bodyPr/>
          <a:lstStyle/>
          <a:p>
            <a:r>
              <a:rPr lang="de-DE"/>
              <a:t>2024-05-30</a:t>
            </a:r>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4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3" name="PlaceHolder 2"/>
          <p:cNvSpPr>
            <a:spLocks noGrp="1"/>
          </p:cNvSpPr>
          <p:nvPr>
            <p:ph type="ftr" idx="16"/>
          </p:nvPr>
        </p:nvSpPr>
        <p:spPr/>
        <p:txBody>
          <a:bodyPr/>
          <a:lstStyle/>
          <a:p>
            <a:r>
              <a:t>Footer</a:t>
            </a:r>
          </a:p>
        </p:txBody>
      </p:sp>
      <p:sp>
        <p:nvSpPr>
          <p:cNvPr id="4" name="PlaceHolder 3"/>
          <p:cNvSpPr>
            <a:spLocks noGrp="1"/>
          </p:cNvSpPr>
          <p:nvPr>
            <p:ph type="sldNum" idx="17"/>
          </p:nvPr>
        </p:nvSpPr>
        <p:spPr/>
        <p:txBody>
          <a:bodyPr/>
          <a:lstStyle/>
          <a:p>
            <a:fld id="{38ED6D20-1ABB-4804-A7E3-8D72BBE343C1}" type="slidenum">
              <a:t>‹Nr.›</a:t>
            </a:fld>
            <a:endParaRPr/>
          </a:p>
        </p:txBody>
      </p:sp>
      <p:sp>
        <p:nvSpPr>
          <p:cNvPr id="5" name="PlaceHolder 4"/>
          <p:cNvSpPr>
            <a:spLocks noGrp="1"/>
          </p:cNvSpPr>
          <p:nvPr>
            <p:ph type="dt" idx="18"/>
          </p:nvPr>
        </p:nvSpPr>
        <p:spPr/>
        <p:txBody>
          <a:bodyPr/>
          <a:lstStyle/>
          <a:p>
            <a:r>
              <a:rPr lang="de-DE"/>
              <a:t>2024-05-30</a:t>
            </a:r>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8"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endParaRPr lang="en-US" sz="3200" b="0" strike="noStrike" spc="-1">
              <a:solidFill>
                <a:srgbClr val="000000"/>
              </a:solidFill>
              <a:latin typeface="Arial"/>
            </a:endParaRPr>
          </a:p>
        </p:txBody>
      </p:sp>
      <p:sp>
        <p:nvSpPr>
          <p:cNvPr id="3" name="PlaceHolder 2"/>
          <p:cNvSpPr>
            <a:spLocks noGrp="1"/>
          </p:cNvSpPr>
          <p:nvPr>
            <p:ph type="ftr" idx="16"/>
          </p:nvPr>
        </p:nvSpPr>
        <p:spPr/>
        <p:txBody>
          <a:bodyPr/>
          <a:lstStyle/>
          <a:p>
            <a:r>
              <a:t>Footer</a:t>
            </a:r>
          </a:p>
        </p:txBody>
      </p:sp>
      <p:sp>
        <p:nvSpPr>
          <p:cNvPr id="4" name="PlaceHolder 3"/>
          <p:cNvSpPr>
            <a:spLocks noGrp="1"/>
          </p:cNvSpPr>
          <p:nvPr>
            <p:ph type="sldNum" idx="17"/>
          </p:nvPr>
        </p:nvSpPr>
        <p:spPr/>
        <p:txBody>
          <a:bodyPr/>
          <a:lstStyle/>
          <a:p>
            <a:fld id="{4EE9C766-1F75-4B96-BCC2-FE36B8CB5A95}" type="slidenum">
              <a:t>‹Nr.›</a:t>
            </a:fld>
            <a:endParaRPr/>
          </a:p>
        </p:txBody>
      </p:sp>
      <p:sp>
        <p:nvSpPr>
          <p:cNvPr id="5" name="PlaceHolder 4"/>
          <p:cNvSpPr>
            <a:spLocks noGrp="1"/>
          </p:cNvSpPr>
          <p:nvPr>
            <p:ph type="dt" idx="18"/>
          </p:nvPr>
        </p:nvSpPr>
        <p:spPr/>
        <p:txBody>
          <a:bodyPr/>
          <a:lstStyle/>
          <a:p>
            <a:r>
              <a:rPr lang="de-DE"/>
              <a:t>2024-05-30</a:t>
            </a:r>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250"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251"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252"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6" name="PlaceHolder 5"/>
          <p:cNvSpPr>
            <a:spLocks noGrp="1"/>
          </p:cNvSpPr>
          <p:nvPr>
            <p:ph type="ftr" idx="16"/>
          </p:nvPr>
        </p:nvSpPr>
        <p:spPr/>
        <p:txBody>
          <a:bodyPr/>
          <a:lstStyle/>
          <a:p>
            <a:r>
              <a:t>Footer</a:t>
            </a:r>
          </a:p>
        </p:txBody>
      </p:sp>
      <p:sp>
        <p:nvSpPr>
          <p:cNvPr id="7" name="PlaceHolder 6"/>
          <p:cNvSpPr>
            <a:spLocks noGrp="1"/>
          </p:cNvSpPr>
          <p:nvPr>
            <p:ph type="sldNum" idx="17"/>
          </p:nvPr>
        </p:nvSpPr>
        <p:spPr/>
        <p:txBody>
          <a:bodyPr/>
          <a:lstStyle/>
          <a:p>
            <a:fld id="{36DD71DE-8D59-437E-AD45-E03344BC80E0}" type="slidenum">
              <a:t>‹Nr.›</a:t>
            </a:fld>
            <a:endParaRPr/>
          </a:p>
        </p:txBody>
      </p:sp>
      <p:sp>
        <p:nvSpPr>
          <p:cNvPr id="8" name="PlaceHolder 7"/>
          <p:cNvSpPr>
            <a:spLocks noGrp="1"/>
          </p:cNvSpPr>
          <p:nvPr>
            <p:ph type="dt" idx="18"/>
          </p:nvPr>
        </p:nvSpPr>
        <p:spPr/>
        <p:txBody>
          <a:bodyPr/>
          <a:lstStyle/>
          <a:p>
            <a:r>
              <a:rPr lang="de-DE"/>
              <a:t>2024-05-30</a:t>
            </a:r>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5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254"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255"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256"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6" name="PlaceHolder 5"/>
          <p:cNvSpPr>
            <a:spLocks noGrp="1"/>
          </p:cNvSpPr>
          <p:nvPr>
            <p:ph type="ftr" idx="16"/>
          </p:nvPr>
        </p:nvSpPr>
        <p:spPr/>
        <p:txBody>
          <a:bodyPr/>
          <a:lstStyle/>
          <a:p>
            <a:r>
              <a:t>Footer</a:t>
            </a:r>
          </a:p>
        </p:txBody>
      </p:sp>
      <p:sp>
        <p:nvSpPr>
          <p:cNvPr id="7" name="PlaceHolder 6"/>
          <p:cNvSpPr>
            <a:spLocks noGrp="1"/>
          </p:cNvSpPr>
          <p:nvPr>
            <p:ph type="sldNum" idx="17"/>
          </p:nvPr>
        </p:nvSpPr>
        <p:spPr/>
        <p:txBody>
          <a:bodyPr/>
          <a:lstStyle/>
          <a:p>
            <a:fld id="{9428FA8F-4F78-4756-8622-4718FA648240}" type="slidenum">
              <a:t>‹Nr.›</a:t>
            </a:fld>
            <a:endParaRPr/>
          </a:p>
        </p:txBody>
      </p:sp>
      <p:sp>
        <p:nvSpPr>
          <p:cNvPr id="8" name="PlaceHolder 7"/>
          <p:cNvSpPr>
            <a:spLocks noGrp="1"/>
          </p:cNvSpPr>
          <p:nvPr>
            <p:ph type="dt" idx="18"/>
          </p:nvPr>
        </p:nvSpPr>
        <p:spPr/>
        <p:txBody>
          <a:bodyPr/>
          <a:lstStyle/>
          <a:p>
            <a:r>
              <a:rPr lang="de-DE"/>
              <a:t>2024-05-30</a:t>
            </a:r>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258"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259"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260"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6" name="PlaceHolder 5"/>
          <p:cNvSpPr>
            <a:spLocks noGrp="1"/>
          </p:cNvSpPr>
          <p:nvPr>
            <p:ph type="ftr" idx="16"/>
          </p:nvPr>
        </p:nvSpPr>
        <p:spPr/>
        <p:txBody>
          <a:bodyPr/>
          <a:lstStyle/>
          <a:p>
            <a:r>
              <a:t>Footer</a:t>
            </a:r>
          </a:p>
        </p:txBody>
      </p:sp>
      <p:sp>
        <p:nvSpPr>
          <p:cNvPr id="7" name="PlaceHolder 6"/>
          <p:cNvSpPr>
            <a:spLocks noGrp="1"/>
          </p:cNvSpPr>
          <p:nvPr>
            <p:ph type="sldNum" idx="17"/>
          </p:nvPr>
        </p:nvSpPr>
        <p:spPr/>
        <p:txBody>
          <a:bodyPr/>
          <a:lstStyle/>
          <a:p>
            <a:fld id="{86484348-7092-4753-B429-82BE51CFB510}" type="slidenum">
              <a:t>‹Nr.›</a:t>
            </a:fld>
            <a:endParaRPr/>
          </a:p>
        </p:txBody>
      </p:sp>
      <p:sp>
        <p:nvSpPr>
          <p:cNvPr id="8" name="PlaceHolder 7"/>
          <p:cNvSpPr>
            <a:spLocks noGrp="1"/>
          </p:cNvSpPr>
          <p:nvPr>
            <p:ph type="dt" idx="18"/>
          </p:nvPr>
        </p:nvSpPr>
        <p:spPr/>
        <p:txBody>
          <a:bodyPr/>
          <a:lstStyle/>
          <a:p>
            <a:r>
              <a:rPr lang="de-DE"/>
              <a:t>2024-05-30</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20"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21"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22"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C8DBA81E-EEB4-42F7-8985-EB1390813D09}" type="slidenum">
              <a:t>‹Nr.›</a:t>
            </a:fld>
            <a:endParaRPr/>
          </a:p>
        </p:txBody>
      </p:sp>
      <p:sp>
        <p:nvSpPr>
          <p:cNvPr id="8" name="PlaceHolder 7"/>
          <p:cNvSpPr>
            <a:spLocks noGrp="1"/>
          </p:cNvSpPr>
          <p:nvPr>
            <p:ph type="dt" idx="3"/>
          </p:nvPr>
        </p:nvSpPr>
        <p:spPr/>
        <p:txBody>
          <a:bodyPr/>
          <a:lstStyle/>
          <a:p>
            <a:r>
              <a:rPr lang="de-DE"/>
              <a:t>2024-05-30</a:t>
            </a:r>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262"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263"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5" name="PlaceHolder 4"/>
          <p:cNvSpPr>
            <a:spLocks noGrp="1"/>
          </p:cNvSpPr>
          <p:nvPr>
            <p:ph type="ftr" idx="16"/>
          </p:nvPr>
        </p:nvSpPr>
        <p:spPr/>
        <p:txBody>
          <a:bodyPr/>
          <a:lstStyle/>
          <a:p>
            <a:r>
              <a:t>Footer</a:t>
            </a:r>
          </a:p>
        </p:txBody>
      </p:sp>
      <p:sp>
        <p:nvSpPr>
          <p:cNvPr id="6" name="PlaceHolder 5"/>
          <p:cNvSpPr>
            <a:spLocks noGrp="1"/>
          </p:cNvSpPr>
          <p:nvPr>
            <p:ph type="sldNum" idx="17"/>
          </p:nvPr>
        </p:nvSpPr>
        <p:spPr/>
        <p:txBody>
          <a:bodyPr/>
          <a:lstStyle/>
          <a:p>
            <a:fld id="{46E5AE92-DF6A-4972-AD2C-A32764CE368F}" type="slidenum">
              <a:t>‹Nr.›</a:t>
            </a:fld>
            <a:endParaRPr/>
          </a:p>
        </p:txBody>
      </p:sp>
      <p:sp>
        <p:nvSpPr>
          <p:cNvPr id="7" name="PlaceHolder 6"/>
          <p:cNvSpPr>
            <a:spLocks noGrp="1"/>
          </p:cNvSpPr>
          <p:nvPr>
            <p:ph type="dt" idx="18"/>
          </p:nvPr>
        </p:nvSpPr>
        <p:spPr/>
        <p:txBody>
          <a:bodyPr/>
          <a:lstStyle/>
          <a:p>
            <a:r>
              <a:rPr lang="de-DE"/>
              <a:t>2024-05-30</a:t>
            </a:r>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265"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266"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267"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268"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7" name="PlaceHolder 6"/>
          <p:cNvSpPr>
            <a:spLocks noGrp="1"/>
          </p:cNvSpPr>
          <p:nvPr>
            <p:ph type="ftr" idx="16"/>
          </p:nvPr>
        </p:nvSpPr>
        <p:spPr/>
        <p:txBody>
          <a:bodyPr/>
          <a:lstStyle/>
          <a:p>
            <a:r>
              <a:t>Footer</a:t>
            </a:r>
          </a:p>
        </p:txBody>
      </p:sp>
      <p:sp>
        <p:nvSpPr>
          <p:cNvPr id="8" name="PlaceHolder 7"/>
          <p:cNvSpPr>
            <a:spLocks noGrp="1"/>
          </p:cNvSpPr>
          <p:nvPr>
            <p:ph type="sldNum" idx="17"/>
          </p:nvPr>
        </p:nvSpPr>
        <p:spPr/>
        <p:txBody>
          <a:bodyPr/>
          <a:lstStyle/>
          <a:p>
            <a:fld id="{000532D9-4BE9-488B-9FD8-349E90FA0AF0}" type="slidenum">
              <a:t>‹Nr.›</a:t>
            </a:fld>
            <a:endParaRPr/>
          </a:p>
        </p:txBody>
      </p:sp>
      <p:sp>
        <p:nvSpPr>
          <p:cNvPr id="9" name="PlaceHolder 8"/>
          <p:cNvSpPr>
            <a:spLocks noGrp="1"/>
          </p:cNvSpPr>
          <p:nvPr>
            <p:ph type="dt" idx="18"/>
          </p:nvPr>
        </p:nvSpPr>
        <p:spPr/>
        <p:txBody>
          <a:bodyPr/>
          <a:lstStyle/>
          <a:p>
            <a:r>
              <a:rPr lang="de-DE"/>
              <a:t>2024-05-30</a:t>
            </a:r>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6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270"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271"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272"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273"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274"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275"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9" name="PlaceHolder 8"/>
          <p:cNvSpPr>
            <a:spLocks noGrp="1"/>
          </p:cNvSpPr>
          <p:nvPr>
            <p:ph type="ftr" idx="16"/>
          </p:nvPr>
        </p:nvSpPr>
        <p:spPr/>
        <p:txBody>
          <a:bodyPr/>
          <a:lstStyle/>
          <a:p>
            <a:r>
              <a:t>Footer</a:t>
            </a:r>
          </a:p>
        </p:txBody>
      </p:sp>
      <p:sp>
        <p:nvSpPr>
          <p:cNvPr id="10" name="PlaceHolder 9"/>
          <p:cNvSpPr>
            <a:spLocks noGrp="1"/>
          </p:cNvSpPr>
          <p:nvPr>
            <p:ph type="sldNum" idx="17"/>
          </p:nvPr>
        </p:nvSpPr>
        <p:spPr/>
        <p:txBody>
          <a:bodyPr/>
          <a:lstStyle/>
          <a:p>
            <a:fld id="{879B4946-801E-41CB-A833-B29AB682DC5A}" type="slidenum">
              <a:t>‹Nr.›</a:t>
            </a:fld>
            <a:endParaRPr/>
          </a:p>
        </p:txBody>
      </p:sp>
      <p:sp>
        <p:nvSpPr>
          <p:cNvPr id="11" name="PlaceHolder 10"/>
          <p:cNvSpPr>
            <a:spLocks noGrp="1"/>
          </p:cNvSpPr>
          <p:nvPr>
            <p:ph type="dt" idx="18"/>
          </p:nvPr>
        </p:nvSpPr>
        <p:spPr/>
        <p:txBody>
          <a:bodyPr/>
          <a:lstStyle/>
          <a:p>
            <a:r>
              <a:rPr lang="de-DE"/>
              <a:t>2024-05-30</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24"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25"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26"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5AE1755F-7463-4A23-BA96-AED5035D2323}" type="slidenum">
              <a:t>‹Nr.›</a:t>
            </a:fld>
            <a:endParaRPr/>
          </a:p>
        </p:txBody>
      </p:sp>
      <p:sp>
        <p:nvSpPr>
          <p:cNvPr id="8" name="PlaceHolder 7"/>
          <p:cNvSpPr>
            <a:spLocks noGrp="1"/>
          </p:cNvSpPr>
          <p:nvPr>
            <p:ph type="dt" idx="3"/>
          </p:nvPr>
        </p:nvSpPr>
        <p:spPr/>
        <p:txBody>
          <a:bodyPr/>
          <a:lstStyle/>
          <a:p>
            <a:r>
              <a:rPr lang="de-DE"/>
              <a:t>2024-05-30</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28"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29"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30"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11AF67F5-BFE1-488E-BBF0-275B23E89AA3}" type="slidenum">
              <a:t>‹Nr.›</a:t>
            </a:fld>
            <a:endParaRPr/>
          </a:p>
        </p:txBody>
      </p:sp>
      <p:sp>
        <p:nvSpPr>
          <p:cNvPr id="8" name="PlaceHolder 7"/>
          <p:cNvSpPr>
            <a:spLocks noGrp="1"/>
          </p:cNvSpPr>
          <p:nvPr>
            <p:ph type="dt" idx="3"/>
          </p:nvPr>
        </p:nvSpPr>
        <p:spPr/>
        <p:txBody>
          <a:bodyPr/>
          <a:lstStyle/>
          <a:p>
            <a:r>
              <a:rPr lang="de-DE"/>
              <a:t>2024-05-30</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8"/>
          <p:cNvSpPr/>
          <p:nvPr/>
        </p:nvSpPr>
        <p:spPr>
          <a:xfrm>
            <a:off x="448200" y="441360"/>
            <a:ext cx="2718360" cy="106560"/>
          </a:xfrm>
          <a:prstGeom prst="rect">
            <a:avLst/>
          </a:prstGeom>
          <a:solidFill>
            <a:schemeClr val="accent1"/>
          </a:solidFill>
          <a:ln>
            <a:noFill/>
          </a:ln>
          <a:effectLst>
            <a:outerShdw blurRad="38160" dist="25560" dir="5400000" rotWithShape="0">
              <a:srgbClr val="000000">
                <a:alpha val="5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US" sz="1800" b="0" strike="noStrike" spc="-1">
              <a:solidFill>
                <a:srgbClr val="FFFFFF"/>
              </a:solidFill>
              <a:latin typeface="Arial"/>
              <a:ea typeface="DejaVu Sans"/>
            </a:endParaRPr>
          </a:p>
        </p:txBody>
      </p:sp>
      <p:sp>
        <p:nvSpPr>
          <p:cNvPr id="11" name="Rectangle 9"/>
          <p:cNvSpPr/>
          <p:nvPr/>
        </p:nvSpPr>
        <p:spPr>
          <a:xfrm>
            <a:off x="5976000" y="441360"/>
            <a:ext cx="2709360" cy="106560"/>
          </a:xfrm>
          <a:prstGeom prst="rect">
            <a:avLst/>
          </a:prstGeom>
          <a:solidFill>
            <a:schemeClr val="accent4"/>
          </a:solidFill>
          <a:ln>
            <a:noFill/>
          </a:ln>
          <a:effectLst>
            <a:outerShdw blurRad="38160" dist="25560" dir="5400000" rotWithShape="0">
              <a:srgbClr val="000000">
                <a:alpha val="5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US" sz="1800" b="0" strike="noStrike" spc="-1">
              <a:solidFill>
                <a:srgbClr val="000000"/>
              </a:solidFill>
              <a:latin typeface="Arial"/>
              <a:ea typeface="DejaVu Sans"/>
            </a:endParaRPr>
          </a:p>
        </p:txBody>
      </p:sp>
      <p:sp>
        <p:nvSpPr>
          <p:cNvPr id="2" name="Rectangle 10"/>
          <p:cNvSpPr/>
          <p:nvPr/>
        </p:nvSpPr>
        <p:spPr>
          <a:xfrm>
            <a:off x="3216600" y="441360"/>
            <a:ext cx="2709360" cy="106560"/>
          </a:xfrm>
          <a:prstGeom prst="rect">
            <a:avLst/>
          </a:prstGeom>
          <a:solidFill>
            <a:schemeClr val="accent2"/>
          </a:solidFill>
          <a:ln>
            <a:noFill/>
          </a:ln>
          <a:effectLst>
            <a:outerShdw blurRad="38160" dist="25560" dir="5400000" rotWithShape="0">
              <a:srgbClr val="000000">
                <a:alpha val="5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US" sz="1800" b="0" strike="noStrike" spc="-1">
              <a:solidFill>
                <a:srgbClr val="000000"/>
              </a:solidFill>
              <a:latin typeface="Arial"/>
              <a:ea typeface="DejaVu Sans"/>
            </a:endParaRPr>
          </a:p>
        </p:txBody>
      </p:sp>
      <p:pic>
        <p:nvPicPr>
          <p:cNvPr id="3" name="Picture 12"/>
          <p:cNvPicPr/>
          <p:nvPr/>
        </p:nvPicPr>
        <p:blipFill>
          <a:blip r:embed="rId14"/>
          <a:stretch/>
        </p:blipFill>
        <p:spPr>
          <a:xfrm>
            <a:off x="5675760" y="672840"/>
            <a:ext cx="2647080" cy="576720"/>
          </a:xfrm>
          <a:prstGeom prst="rect">
            <a:avLst/>
          </a:prstGeom>
          <a:ln w="0">
            <a:noFill/>
          </a:ln>
        </p:spPr>
      </p:pic>
      <p:sp>
        <p:nvSpPr>
          <p:cNvPr id="4" name="Rectangle 6"/>
          <p:cNvSpPr/>
          <p:nvPr/>
        </p:nvSpPr>
        <p:spPr>
          <a:xfrm>
            <a:off x="448200" y="5255280"/>
            <a:ext cx="8238600" cy="639720"/>
          </a:xfrm>
          <a:prstGeom prst="rect">
            <a:avLst/>
          </a:prstGeom>
          <a:solidFill>
            <a:schemeClr val="accent1"/>
          </a:solidFill>
          <a:ln>
            <a:noFill/>
          </a:ln>
          <a:effectLst>
            <a:outerShdw blurRad="38160" dist="25560" dir="5400000" rotWithShape="0">
              <a:srgbClr val="000000">
                <a:alpha val="5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US" sz="1800" b="0" strike="noStrike" spc="-1">
              <a:solidFill>
                <a:srgbClr val="FFFFFF"/>
              </a:solidFill>
              <a:latin typeface="Arial"/>
              <a:ea typeface="DejaVu Sans"/>
            </a:endParaRPr>
          </a:p>
        </p:txBody>
      </p:sp>
      <p:sp>
        <p:nvSpPr>
          <p:cNvPr id="5" name="PlaceHolder 1"/>
          <p:cNvSpPr>
            <a:spLocks noGrp="1"/>
          </p:cNvSpPr>
          <p:nvPr>
            <p:ph type="ftr" idx="1"/>
          </p:nvPr>
        </p:nvSpPr>
        <p:spPr>
          <a:xfrm>
            <a:off x="581040" y="5951880"/>
            <a:ext cx="4869000" cy="363600"/>
          </a:xfrm>
          <a:prstGeom prst="rect">
            <a:avLst/>
          </a:prstGeom>
          <a:noFill/>
          <a:ln w="0">
            <a:noFill/>
          </a:ln>
        </p:spPr>
        <p:txBody>
          <a:bodyPr lIns="90000" tIns="45000" rIns="90000" bIns="45000" anchor="ctr">
            <a:noAutofit/>
          </a:bodyPr>
          <a:lstStyle>
            <a:lvl1pPr indent="0">
              <a:lnSpc>
                <a:spcPct val="100000"/>
              </a:lnSpc>
              <a:buNone/>
              <a:tabLst>
                <a:tab pos="0" algn="l"/>
              </a:tabLst>
              <a:defRPr lang="en-GB" sz="900" b="0" strike="noStrike" spc="-1">
                <a:solidFill>
                  <a:schemeClr val="accent2">
                    <a:lumMod val="60000"/>
                    <a:lumOff val="40000"/>
                  </a:schemeClr>
                </a:solidFill>
                <a:latin typeface="Gill Sans MT"/>
              </a:defRPr>
            </a:lvl1pPr>
          </a:lstStyle>
          <a:p>
            <a:pPr indent="0">
              <a:lnSpc>
                <a:spcPct val="100000"/>
              </a:lnSpc>
              <a:buNone/>
              <a:tabLst>
                <a:tab pos="0" algn="l"/>
              </a:tabLst>
            </a:pPr>
            <a:r>
              <a:rPr lang="en-GB" sz="900" b="0" strike="noStrike" spc="-1">
                <a:solidFill>
                  <a:schemeClr val="accent2">
                    <a:lumMod val="60000"/>
                    <a:lumOff val="40000"/>
                  </a:schemeClr>
                </a:solidFill>
                <a:latin typeface="Gill Sans MT"/>
              </a:rPr>
              <a:t>Footer</a:t>
            </a:r>
            <a:endParaRPr lang="en-US" sz="900" b="0" strike="noStrike" spc="-1">
              <a:solidFill>
                <a:srgbClr val="000000"/>
              </a:solidFill>
              <a:latin typeface="Times New Roman"/>
            </a:endParaRPr>
          </a:p>
        </p:txBody>
      </p:sp>
      <p:sp>
        <p:nvSpPr>
          <p:cNvPr id="6" name="PlaceHolder 2"/>
          <p:cNvSpPr>
            <a:spLocks noGrp="1"/>
          </p:cNvSpPr>
          <p:nvPr>
            <p:ph type="sldNum" idx="2"/>
          </p:nvPr>
        </p:nvSpPr>
        <p:spPr>
          <a:xfrm>
            <a:off x="7800480" y="5956200"/>
            <a:ext cx="768960" cy="363600"/>
          </a:xfrm>
          <a:prstGeom prst="rect">
            <a:avLst/>
          </a:prstGeom>
          <a:noFill/>
          <a:ln w="0">
            <a:noFill/>
          </a:ln>
        </p:spPr>
        <p:txBody>
          <a:bodyPr lIns="90000" tIns="45000" rIns="90000" bIns="45000" anchor="ctr">
            <a:noAutofit/>
          </a:bodyPr>
          <a:lstStyle>
            <a:lvl1pPr indent="0" algn="r">
              <a:lnSpc>
                <a:spcPct val="100000"/>
              </a:lnSpc>
              <a:buNone/>
              <a:tabLst>
                <a:tab pos="0" algn="l"/>
              </a:tabLst>
              <a:defRPr lang="en-US" sz="900" b="0" strike="noStrike" spc="-1">
                <a:solidFill>
                  <a:schemeClr val="accent1">
                    <a:lumMod val="75000"/>
                    <a:lumOff val="25000"/>
                  </a:schemeClr>
                </a:solidFill>
                <a:latin typeface="Gill Sans MT"/>
              </a:defRPr>
            </a:lvl1pPr>
          </a:lstStyle>
          <a:p>
            <a:pPr indent="0" algn="r">
              <a:lnSpc>
                <a:spcPct val="100000"/>
              </a:lnSpc>
              <a:buNone/>
              <a:tabLst>
                <a:tab pos="0" algn="l"/>
              </a:tabLst>
            </a:pPr>
            <a:fld id="{691171F5-FE64-4814-AB4C-B1F90D78EDA0}" type="slidenum">
              <a:rPr lang="en-US" sz="900" b="0" strike="noStrike" spc="-1">
                <a:solidFill>
                  <a:schemeClr val="accent1">
                    <a:lumMod val="75000"/>
                    <a:lumOff val="25000"/>
                  </a:schemeClr>
                </a:solidFill>
                <a:latin typeface="Gill Sans MT"/>
              </a:rPr>
              <a:t>‹Nr.›</a:t>
            </a:fld>
            <a:endParaRPr lang="en-US" sz="900" b="0" strike="noStrike" spc="-1">
              <a:solidFill>
                <a:srgbClr val="000000"/>
              </a:solidFill>
              <a:latin typeface="Times New Roman"/>
            </a:endParaRPr>
          </a:p>
        </p:txBody>
      </p:sp>
      <p:sp>
        <p:nvSpPr>
          <p:cNvPr id="7" name="PlaceHolder 3"/>
          <p:cNvSpPr>
            <a:spLocks noGrp="1"/>
          </p:cNvSpPr>
          <p:nvPr>
            <p:ph type="dt" idx="3"/>
          </p:nvPr>
        </p:nvSpPr>
        <p:spPr>
          <a:xfrm>
            <a:off x="5559480" y="5956200"/>
            <a:ext cx="2132280" cy="363600"/>
          </a:xfrm>
          <a:prstGeom prst="rect">
            <a:avLst/>
          </a:prstGeom>
          <a:noFill/>
          <a:ln w="0">
            <a:noFill/>
          </a:ln>
        </p:spPr>
        <p:txBody>
          <a:bodyPr lIns="90000" tIns="45000" rIns="90000" bIns="45000" anchor="ctr">
            <a:noAutofit/>
          </a:bodyPr>
          <a:lstStyle>
            <a:lvl1pPr indent="0">
              <a:buNone/>
              <a:defRPr lang="en-US" sz="1400" b="0" strike="noStrike" spc="-1">
                <a:solidFill>
                  <a:srgbClr val="000000"/>
                </a:solidFill>
                <a:latin typeface="Times New Roman"/>
              </a:defRPr>
            </a:lvl1pPr>
          </a:lstStyle>
          <a:p>
            <a:pPr indent="0">
              <a:buNone/>
            </a:pPr>
            <a:r>
              <a:rPr lang="de-DE" sz="1400" b="0" strike="noStrike" spc="-1">
                <a:solidFill>
                  <a:srgbClr val="000000"/>
                </a:solidFill>
                <a:latin typeface="Times New Roman"/>
              </a:rPr>
              <a:t>2024-05-30</a:t>
            </a:r>
            <a:endParaRPr lang="en-US" sz="1400" b="0" strike="noStrike" spc="-1">
              <a:solidFill>
                <a:srgbClr val="000000"/>
              </a:solidFill>
              <a:latin typeface="Times New Roman"/>
            </a:endParaRPr>
          </a:p>
        </p:txBody>
      </p:sp>
      <p:sp>
        <p:nvSpPr>
          <p:cNvPr id="8" name="PlaceHolder 4"/>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r>
              <a:rPr lang="en-US" sz="4400" b="0" strike="noStrike" spc="-1">
                <a:solidFill>
                  <a:srgbClr val="000000"/>
                </a:solidFill>
                <a:latin typeface="Arial"/>
              </a:rPr>
              <a:t>Click to edit the title text format</a:t>
            </a:r>
          </a:p>
        </p:txBody>
      </p:sp>
      <p:sp>
        <p:nvSpPr>
          <p:cNvPr id="9"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2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20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 name="Rectangle 8"/>
          <p:cNvSpPr/>
          <p:nvPr/>
        </p:nvSpPr>
        <p:spPr>
          <a:xfrm>
            <a:off x="448200" y="441360"/>
            <a:ext cx="2718360" cy="106560"/>
          </a:xfrm>
          <a:prstGeom prst="rect">
            <a:avLst/>
          </a:prstGeom>
          <a:solidFill>
            <a:schemeClr val="accent1"/>
          </a:solidFill>
          <a:ln>
            <a:noFill/>
          </a:ln>
          <a:effectLst>
            <a:outerShdw blurRad="38160" dist="25560" dir="5400000" rotWithShape="0">
              <a:srgbClr val="000000">
                <a:alpha val="5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US" sz="1800" b="0" strike="noStrike" spc="-1">
              <a:solidFill>
                <a:srgbClr val="FFFFFF"/>
              </a:solidFill>
              <a:latin typeface="Arial"/>
              <a:ea typeface="DejaVu Sans"/>
            </a:endParaRPr>
          </a:p>
        </p:txBody>
      </p:sp>
      <p:sp>
        <p:nvSpPr>
          <p:cNvPr id="47" name="Rectangle 9"/>
          <p:cNvSpPr/>
          <p:nvPr/>
        </p:nvSpPr>
        <p:spPr>
          <a:xfrm>
            <a:off x="5976000" y="441360"/>
            <a:ext cx="2709360" cy="106560"/>
          </a:xfrm>
          <a:prstGeom prst="rect">
            <a:avLst/>
          </a:prstGeom>
          <a:solidFill>
            <a:schemeClr val="accent4"/>
          </a:solidFill>
          <a:ln>
            <a:noFill/>
          </a:ln>
          <a:effectLst>
            <a:outerShdw blurRad="38160" dist="25560" dir="5400000" rotWithShape="0">
              <a:srgbClr val="000000">
                <a:alpha val="5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US" sz="1800" b="0" strike="noStrike" spc="-1">
              <a:solidFill>
                <a:srgbClr val="000000"/>
              </a:solidFill>
              <a:latin typeface="Arial"/>
              <a:ea typeface="DejaVu Sans"/>
            </a:endParaRPr>
          </a:p>
        </p:txBody>
      </p:sp>
      <p:sp>
        <p:nvSpPr>
          <p:cNvPr id="48" name="Rectangle 10"/>
          <p:cNvSpPr/>
          <p:nvPr/>
        </p:nvSpPr>
        <p:spPr>
          <a:xfrm>
            <a:off x="3216600" y="441360"/>
            <a:ext cx="2709360" cy="106560"/>
          </a:xfrm>
          <a:prstGeom prst="rect">
            <a:avLst/>
          </a:prstGeom>
          <a:solidFill>
            <a:schemeClr val="accent2"/>
          </a:solidFill>
          <a:ln>
            <a:noFill/>
          </a:ln>
          <a:effectLst>
            <a:outerShdw blurRad="38160" dist="25560" dir="5400000" rotWithShape="0">
              <a:srgbClr val="000000">
                <a:alpha val="5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US" sz="1800" b="0" strike="noStrike" spc="-1">
              <a:solidFill>
                <a:srgbClr val="000000"/>
              </a:solidFill>
              <a:latin typeface="Arial"/>
              <a:ea typeface="DejaVu Sans"/>
            </a:endParaRPr>
          </a:p>
        </p:txBody>
      </p:sp>
      <p:pic>
        <p:nvPicPr>
          <p:cNvPr id="49" name="Picture 12"/>
          <p:cNvPicPr/>
          <p:nvPr/>
        </p:nvPicPr>
        <p:blipFill>
          <a:blip r:embed="rId14"/>
          <a:stretch/>
        </p:blipFill>
        <p:spPr>
          <a:xfrm>
            <a:off x="5675760" y="672840"/>
            <a:ext cx="2647080" cy="576720"/>
          </a:xfrm>
          <a:prstGeom prst="rect">
            <a:avLst/>
          </a:prstGeom>
          <a:ln w="0">
            <a:noFill/>
          </a:ln>
        </p:spPr>
      </p:pic>
      <p:sp>
        <p:nvSpPr>
          <p:cNvPr id="50" name="Rectangle 6"/>
          <p:cNvSpPr/>
          <p:nvPr/>
        </p:nvSpPr>
        <p:spPr>
          <a:xfrm>
            <a:off x="448200" y="1506960"/>
            <a:ext cx="8237160" cy="923040"/>
          </a:xfrm>
          <a:prstGeom prst="rect">
            <a:avLst/>
          </a:prstGeom>
          <a:solidFill>
            <a:schemeClr val="accent1"/>
          </a:solidFill>
          <a:ln>
            <a:noFill/>
          </a:ln>
          <a:effectLst>
            <a:outerShdw blurRad="38160" dist="25560" dir="5400000" rotWithShape="0">
              <a:srgbClr val="000000">
                <a:alpha val="5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US" sz="1800" b="0" strike="noStrike" spc="-1">
              <a:solidFill>
                <a:srgbClr val="FFFFFF"/>
              </a:solidFill>
              <a:latin typeface="Arial"/>
              <a:ea typeface="DejaVu Sans"/>
            </a:endParaRPr>
          </a:p>
        </p:txBody>
      </p:sp>
      <p:sp>
        <p:nvSpPr>
          <p:cNvPr id="51" name="PlaceHolder 1"/>
          <p:cNvSpPr>
            <a:spLocks noGrp="1"/>
          </p:cNvSpPr>
          <p:nvPr>
            <p:ph type="ftr" idx="4"/>
          </p:nvPr>
        </p:nvSpPr>
        <p:spPr>
          <a:xfrm>
            <a:off x="581040" y="5951880"/>
            <a:ext cx="4869000" cy="363600"/>
          </a:xfrm>
          <a:prstGeom prst="rect">
            <a:avLst/>
          </a:prstGeom>
          <a:noFill/>
          <a:ln w="0">
            <a:noFill/>
          </a:ln>
        </p:spPr>
        <p:txBody>
          <a:bodyPr lIns="90000" tIns="45000" rIns="90000" bIns="45000" anchor="ctr">
            <a:noAutofit/>
          </a:bodyPr>
          <a:lstStyle>
            <a:lvl1pPr indent="0">
              <a:lnSpc>
                <a:spcPct val="100000"/>
              </a:lnSpc>
              <a:buNone/>
              <a:tabLst>
                <a:tab pos="0" algn="l"/>
              </a:tabLst>
              <a:defRPr lang="en-GB" sz="900" b="0" strike="noStrike" spc="-1">
                <a:solidFill>
                  <a:schemeClr val="accent2"/>
                </a:solidFill>
                <a:latin typeface="Gill Sans MT"/>
              </a:defRPr>
            </a:lvl1pPr>
          </a:lstStyle>
          <a:p>
            <a:pPr indent="0">
              <a:lnSpc>
                <a:spcPct val="100000"/>
              </a:lnSpc>
              <a:buNone/>
              <a:tabLst>
                <a:tab pos="0" algn="l"/>
              </a:tabLst>
            </a:pPr>
            <a:r>
              <a:rPr lang="en-GB" sz="900" b="0" strike="noStrike" spc="-1">
                <a:solidFill>
                  <a:schemeClr val="accent2"/>
                </a:solidFill>
                <a:latin typeface="Gill Sans MT"/>
              </a:rPr>
              <a:t>Footer</a:t>
            </a:r>
            <a:endParaRPr lang="en-US" sz="900" b="0" strike="noStrike" spc="-1">
              <a:solidFill>
                <a:srgbClr val="000000"/>
              </a:solidFill>
              <a:latin typeface="Times New Roman"/>
            </a:endParaRPr>
          </a:p>
        </p:txBody>
      </p:sp>
      <p:sp>
        <p:nvSpPr>
          <p:cNvPr id="52" name="PlaceHolder 2"/>
          <p:cNvSpPr>
            <a:spLocks noGrp="1"/>
          </p:cNvSpPr>
          <p:nvPr>
            <p:ph type="sldNum" idx="5"/>
          </p:nvPr>
        </p:nvSpPr>
        <p:spPr>
          <a:xfrm>
            <a:off x="7800480" y="5956200"/>
            <a:ext cx="768960" cy="363600"/>
          </a:xfrm>
          <a:prstGeom prst="rect">
            <a:avLst/>
          </a:prstGeom>
          <a:noFill/>
          <a:ln w="0">
            <a:noFill/>
          </a:ln>
        </p:spPr>
        <p:txBody>
          <a:bodyPr lIns="90000" tIns="45000" rIns="90000" bIns="45000" anchor="ctr">
            <a:noAutofit/>
          </a:bodyPr>
          <a:lstStyle>
            <a:lvl1pPr indent="0" algn="r">
              <a:lnSpc>
                <a:spcPct val="100000"/>
              </a:lnSpc>
              <a:buNone/>
              <a:tabLst>
                <a:tab pos="0" algn="l"/>
              </a:tabLst>
              <a:defRPr lang="en-US" sz="900" b="0" strike="noStrike" spc="-1">
                <a:solidFill>
                  <a:schemeClr val="accent2"/>
                </a:solidFill>
                <a:latin typeface="Gill Sans MT"/>
              </a:defRPr>
            </a:lvl1pPr>
          </a:lstStyle>
          <a:p>
            <a:pPr indent="0" algn="r">
              <a:lnSpc>
                <a:spcPct val="100000"/>
              </a:lnSpc>
              <a:buNone/>
              <a:tabLst>
                <a:tab pos="0" algn="l"/>
              </a:tabLst>
            </a:pPr>
            <a:fld id="{842DDCD4-8BAC-43D7-AA67-170E8C701D07}" type="slidenum">
              <a:rPr lang="en-US" sz="900" b="0" strike="noStrike" spc="-1">
                <a:solidFill>
                  <a:schemeClr val="accent2"/>
                </a:solidFill>
                <a:latin typeface="Gill Sans MT"/>
              </a:rPr>
              <a:t>‹Nr.›</a:t>
            </a:fld>
            <a:endParaRPr lang="en-US" sz="900" b="0" strike="noStrike" spc="-1">
              <a:solidFill>
                <a:srgbClr val="000000"/>
              </a:solidFill>
              <a:latin typeface="Times New Roman"/>
            </a:endParaRPr>
          </a:p>
        </p:txBody>
      </p:sp>
      <p:sp>
        <p:nvSpPr>
          <p:cNvPr id="53" name="PlaceHolder 3"/>
          <p:cNvSpPr>
            <a:spLocks noGrp="1"/>
          </p:cNvSpPr>
          <p:nvPr>
            <p:ph type="dt" idx="6"/>
          </p:nvPr>
        </p:nvSpPr>
        <p:spPr>
          <a:xfrm>
            <a:off x="5559480" y="5956200"/>
            <a:ext cx="2132280" cy="363600"/>
          </a:xfrm>
          <a:prstGeom prst="rect">
            <a:avLst/>
          </a:prstGeom>
          <a:noFill/>
          <a:ln w="0">
            <a:noFill/>
          </a:ln>
        </p:spPr>
        <p:txBody>
          <a:bodyPr lIns="90000" tIns="45000" rIns="90000" bIns="45000" anchor="ctr">
            <a:noAutofit/>
          </a:bodyPr>
          <a:lstStyle>
            <a:lvl1pPr indent="0">
              <a:buNone/>
              <a:defRPr lang="en-US" sz="1400" b="0" strike="noStrike" spc="-1">
                <a:solidFill>
                  <a:srgbClr val="000000"/>
                </a:solidFill>
                <a:latin typeface="Times New Roman"/>
              </a:defRPr>
            </a:lvl1pPr>
          </a:lstStyle>
          <a:p>
            <a:pPr indent="0">
              <a:buNone/>
            </a:pPr>
            <a:r>
              <a:rPr lang="de-DE" sz="1400" b="0" strike="noStrike" spc="-1">
                <a:solidFill>
                  <a:srgbClr val="000000"/>
                </a:solidFill>
                <a:latin typeface="Times New Roman"/>
              </a:rPr>
              <a:t>2024-05-30</a:t>
            </a:r>
            <a:endParaRPr lang="en-US" sz="1400" b="0" strike="noStrike" spc="-1">
              <a:solidFill>
                <a:srgbClr val="000000"/>
              </a:solidFill>
              <a:latin typeface="Times New Roman"/>
            </a:endParaRPr>
          </a:p>
        </p:txBody>
      </p:sp>
      <p:sp>
        <p:nvSpPr>
          <p:cNvPr id="54" name="PlaceHolder 4"/>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r>
              <a:rPr lang="en-US" sz="4400" b="0" strike="noStrike" spc="-1">
                <a:solidFill>
                  <a:srgbClr val="000000"/>
                </a:solidFill>
                <a:latin typeface="Arial"/>
              </a:rPr>
              <a:t>Click to edit the title text format</a:t>
            </a:r>
          </a:p>
        </p:txBody>
      </p:sp>
      <p:sp>
        <p:nvSpPr>
          <p:cNvPr id="55"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2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20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 name="Rectangle 8"/>
          <p:cNvSpPr/>
          <p:nvPr/>
        </p:nvSpPr>
        <p:spPr>
          <a:xfrm>
            <a:off x="448200" y="441360"/>
            <a:ext cx="2718360" cy="106560"/>
          </a:xfrm>
          <a:prstGeom prst="rect">
            <a:avLst/>
          </a:prstGeom>
          <a:solidFill>
            <a:schemeClr val="accent1"/>
          </a:solidFill>
          <a:ln>
            <a:noFill/>
          </a:ln>
          <a:effectLst>
            <a:outerShdw blurRad="38160" dist="25560" dir="5400000" rotWithShape="0">
              <a:srgbClr val="000000">
                <a:alpha val="5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US" sz="1800" b="0" strike="noStrike" spc="-1">
              <a:solidFill>
                <a:srgbClr val="FFFFFF"/>
              </a:solidFill>
              <a:latin typeface="Arial"/>
              <a:ea typeface="DejaVu Sans"/>
            </a:endParaRPr>
          </a:p>
        </p:txBody>
      </p:sp>
      <p:sp>
        <p:nvSpPr>
          <p:cNvPr id="93" name="Rectangle 9"/>
          <p:cNvSpPr/>
          <p:nvPr/>
        </p:nvSpPr>
        <p:spPr>
          <a:xfrm>
            <a:off x="5976000" y="441360"/>
            <a:ext cx="2709360" cy="106560"/>
          </a:xfrm>
          <a:prstGeom prst="rect">
            <a:avLst/>
          </a:prstGeom>
          <a:solidFill>
            <a:schemeClr val="accent4"/>
          </a:solidFill>
          <a:ln>
            <a:noFill/>
          </a:ln>
          <a:effectLst>
            <a:outerShdw blurRad="38160" dist="25560" dir="5400000" rotWithShape="0">
              <a:srgbClr val="000000">
                <a:alpha val="5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US" sz="1800" b="0" strike="noStrike" spc="-1">
              <a:solidFill>
                <a:srgbClr val="000000"/>
              </a:solidFill>
              <a:latin typeface="Arial"/>
              <a:ea typeface="DejaVu Sans"/>
            </a:endParaRPr>
          </a:p>
        </p:txBody>
      </p:sp>
      <p:sp>
        <p:nvSpPr>
          <p:cNvPr id="94" name="Rectangle 10"/>
          <p:cNvSpPr/>
          <p:nvPr/>
        </p:nvSpPr>
        <p:spPr>
          <a:xfrm>
            <a:off x="3216600" y="441360"/>
            <a:ext cx="2709360" cy="106560"/>
          </a:xfrm>
          <a:prstGeom prst="rect">
            <a:avLst/>
          </a:prstGeom>
          <a:solidFill>
            <a:schemeClr val="accent2"/>
          </a:solidFill>
          <a:ln>
            <a:noFill/>
          </a:ln>
          <a:effectLst>
            <a:outerShdw blurRad="38160" dist="25560" dir="5400000" rotWithShape="0">
              <a:srgbClr val="000000">
                <a:alpha val="5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US" sz="1800" b="0" strike="noStrike" spc="-1">
              <a:solidFill>
                <a:srgbClr val="000000"/>
              </a:solidFill>
              <a:latin typeface="Arial"/>
              <a:ea typeface="DejaVu Sans"/>
            </a:endParaRPr>
          </a:p>
        </p:txBody>
      </p:sp>
      <p:pic>
        <p:nvPicPr>
          <p:cNvPr id="95" name="Picture 12"/>
          <p:cNvPicPr/>
          <p:nvPr/>
        </p:nvPicPr>
        <p:blipFill>
          <a:blip r:embed="rId14"/>
          <a:stretch/>
        </p:blipFill>
        <p:spPr>
          <a:xfrm>
            <a:off x="5675760" y="672840"/>
            <a:ext cx="2647080" cy="576720"/>
          </a:xfrm>
          <a:prstGeom prst="rect">
            <a:avLst/>
          </a:prstGeom>
          <a:ln w="0">
            <a:noFill/>
          </a:ln>
        </p:spPr>
      </p:pic>
      <p:sp>
        <p:nvSpPr>
          <p:cNvPr id="96" name="Rectangle 7"/>
          <p:cNvSpPr/>
          <p:nvPr/>
        </p:nvSpPr>
        <p:spPr>
          <a:xfrm>
            <a:off x="452520" y="5141880"/>
            <a:ext cx="8237160" cy="1257480"/>
          </a:xfrm>
          <a:prstGeom prst="rect">
            <a:avLst/>
          </a:prstGeom>
          <a:solidFill>
            <a:schemeClr val="accent1"/>
          </a:solidFill>
          <a:ln>
            <a:noFill/>
          </a:ln>
          <a:effectLst>
            <a:outerShdw blurRad="38160" dist="25560" dir="5400000" rotWithShape="0">
              <a:srgbClr val="000000">
                <a:alpha val="5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US" sz="1800" b="0" strike="noStrike" spc="-1">
              <a:solidFill>
                <a:srgbClr val="FFFFFF"/>
              </a:solidFill>
              <a:latin typeface="Arial"/>
              <a:ea typeface="DejaVu Sans"/>
            </a:endParaRPr>
          </a:p>
        </p:txBody>
      </p:sp>
      <p:sp>
        <p:nvSpPr>
          <p:cNvPr id="97" name="PlaceHolder 1"/>
          <p:cNvSpPr>
            <a:spLocks noGrp="1"/>
          </p:cNvSpPr>
          <p:nvPr>
            <p:ph type="ftr" idx="7"/>
          </p:nvPr>
        </p:nvSpPr>
        <p:spPr>
          <a:xfrm>
            <a:off x="581040" y="5951880"/>
            <a:ext cx="4869000" cy="363600"/>
          </a:xfrm>
          <a:prstGeom prst="rect">
            <a:avLst/>
          </a:prstGeom>
          <a:noFill/>
          <a:ln w="0">
            <a:noFill/>
          </a:ln>
        </p:spPr>
        <p:txBody>
          <a:bodyPr lIns="90000" tIns="45000" rIns="90000" bIns="45000" anchor="ctr">
            <a:noAutofit/>
          </a:bodyPr>
          <a:lstStyle>
            <a:lvl1pPr indent="0">
              <a:lnSpc>
                <a:spcPct val="100000"/>
              </a:lnSpc>
              <a:buNone/>
              <a:tabLst>
                <a:tab pos="0" algn="l"/>
              </a:tabLst>
              <a:defRPr lang="en-GB" sz="900" b="0" strike="noStrike" spc="-1">
                <a:solidFill>
                  <a:schemeClr val="accent2">
                    <a:lumMod val="60000"/>
                    <a:lumOff val="40000"/>
                  </a:schemeClr>
                </a:solidFill>
                <a:latin typeface="Gill Sans MT"/>
              </a:defRPr>
            </a:lvl1pPr>
          </a:lstStyle>
          <a:p>
            <a:pPr indent="0">
              <a:lnSpc>
                <a:spcPct val="100000"/>
              </a:lnSpc>
              <a:buNone/>
              <a:tabLst>
                <a:tab pos="0" algn="l"/>
              </a:tabLst>
            </a:pPr>
            <a:r>
              <a:rPr lang="en-GB" sz="900" b="0" strike="noStrike" spc="-1">
                <a:solidFill>
                  <a:schemeClr val="accent2">
                    <a:lumMod val="60000"/>
                    <a:lumOff val="40000"/>
                  </a:schemeClr>
                </a:solidFill>
                <a:latin typeface="Gill Sans MT"/>
              </a:rPr>
              <a:t>Footer</a:t>
            </a:r>
            <a:endParaRPr lang="en-US" sz="900" b="0" strike="noStrike" spc="-1">
              <a:solidFill>
                <a:srgbClr val="000000"/>
              </a:solidFill>
              <a:latin typeface="Times New Roman"/>
            </a:endParaRPr>
          </a:p>
        </p:txBody>
      </p:sp>
      <p:sp>
        <p:nvSpPr>
          <p:cNvPr id="98" name="PlaceHolder 2"/>
          <p:cNvSpPr>
            <a:spLocks noGrp="1"/>
          </p:cNvSpPr>
          <p:nvPr>
            <p:ph type="sldNum" idx="8"/>
          </p:nvPr>
        </p:nvSpPr>
        <p:spPr>
          <a:xfrm>
            <a:off x="7800480" y="5956200"/>
            <a:ext cx="768960" cy="363600"/>
          </a:xfrm>
          <a:prstGeom prst="rect">
            <a:avLst/>
          </a:prstGeom>
          <a:noFill/>
          <a:ln w="0">
            <a:noFill/>
          </a:ln>
        </p:spPr>
        <p:txBody>
          <a:bodyPr lIns="90000" tIns="45000" rIns="90000" bIns="45000" anchor="ctr">
            <a:noAutofit/>
          </a:bodyPr>
          <a:lstStyle>
            <a:lvl1pPr indent="0" algn="r">
              <a:lnSpc>
                <a:spcPct val="100000"/>
              </a:lnSpc>
              <a:buNone/>
              <a:tabLst>
                <a:tab pos="0" algn="l"/>
              </a:tabLst>
              <a:defRPr lang="en-US" sz="900" b="0" strike="noStrike" spc="-1">
                <a:solidFill>
                  <a:schemeClr val="accent2">
                    <a:lumMod val="60000"/>
                    <a:lumOff val="40000"/>
                  </a:schemeClr>
                </a:solidFill>
                <a:latin typeface="Gill Sans MT"/>
              </a:defRPr>
            </a:lvl1pPr>
          </a:lstStyle>
          <a:p>
            <a:pPr indent="0" algn="r">
              <a:lnSpc>
                <a:spcPct val="100000"/>
              </a:lnSpc>
              <a:buNone/>
              <a:tabLst>
                <a:tab pos="0" algn="l"/>
              </a:tabLst>
            </a:pPr>
            <a:fld id="{150D3B97-F0AB-4796-961E-7C8ABBC7985B}" type="slidenum">
              <a:rPr lang="en-US" sz="900" b="0" strike="noStrike" spc="-1">
                <a:solidFill>
                  <a:schemeClr val="accent2">
                    <a:lumMod val="60000"/>
                    <a:lumOff val="40000"/>
                  </a:schemeClr>
                </a:solidFill>
                <a:latin typeface="Gill Sans MT"/>
              </a:rPr>
              <a:t>‹Nr.›</a:t>
            </a:fld>
            <a:endParaRPr lang="en-US" sz="900" b="0" strike="noStrike" spc="-1">
              <a:solidFill>
                <a:srgbClr val="000000"/>
              </a:solidFill>
              <a:latin typeface="Times New Roman"/>
            </a:endParaRPr>
          </a:p>
        </p:txBody>
      </p:sp>
      <p:sp>
        <p:nvSpPr>
          <p:cNvPr id="99" name="PlaceHolder 3"/>
          <p:cNvSpPr>
            <a:spLocks noGrp="1"/>
          </p:cNvSpPr>
          <p:nvPr>
            <p:ph type="dt" idx="9"/>
          </p:nvPr>
        </p:nvSpPr>
        <p:spPr>
          <a:xfrm>
            <a:off x="5559480" y="5956200"/>
            <a:ext cx="2132280" cy="363600"/>
          </a:xfrm>
          <a:prstGeom prst="rect">
            <a:avLst/>
          </a:prstGeom>
          <a:noFill/>
          <a:ln w="0">
            <a:noFill/>
          </a:ln>
        </p:spPr>
        <p:txBody>
          <a:bodyPr lIns="90000" tIns="45000" rIns="90000" bIns="45000" anchor="ctr">
            <a:noAutofit/>
          </a:bodyPr>
          <a:lstStyle>
            <a:lvl1pPr indent="0">
              <a:buNone/>
              <a:defRPr lang="en-US" sz="1400" b="0" strike="noStrike" spc="-1">
                <a:solidFill>
                  <a:srgbClr val="000000"/>
                </a:solidFill>
                <a:latin typeface="Times New Roman"/>
              </a:defRPr>
            </a:lvl1pPr>
          </a:lstStyle>
          <a:p>
            <a:pPr indent="0">
              <a:buNone/>
            </a:pPr>
            <a:r>
              <a:rPr lang="de-DE" sz="1400" b="0" strike="noStrike" spc="-1">
                <a:solidFill>
                  <a:srgbClr val="000000"/>
                </a:solidFill>
                <a:latin typeface="Times New Roman"/>
              </a:rPr>
              <a:t>2024-05-30</a:t>
            </a:r>
            <a:endParaRPr lang="en-US" sz="1400" b="0" strike="noStrike" spc="-1">
              <a:solidFill>
                <a:srgbClr val="000000"/>
              </a:solidFill>
              <a:latin typeface="Times New Roman"/>
            </a:endParaRPr>
          </a:p>
        </p:txBody>
      </p:sp>
      <p:sp>
        <p:nvSpPr>
          <p:cNvPr id="100" name="PlaceHolder 4"/>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r>
              <a:rPr lang="en-US" sz="4400" b="0" strike="noStrike" spc="-1">
                <a:solidFill>
                  <a:srgbClr val="000000"/>
                </a:solidFill>
                <a:latin typeface="Arial"/>
              </a:rPr>
              <a:t>Click to edit the title text format</a:t>
            </a:r>
          </a:p>
        </p:txBody>
      </p:sp>
      <p:sp>
        <p:nvSpPr>
          <p:cNvPr id="101"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2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20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 name="Rectangle 8"/>
          <p:cNvSpPr/>
          <p:nvPr/>
        </p:nvSpPr>
        <p:spPr>
          <a:xfrm>
            <a:off x="448200" y="441360"/>
            <a:ext cx="2718360" cy="106560"/>
          </a:xfrm>
          <a:prstGeom prst="rect">
            <a:avLst/>
          </a:prstGeom>
          <a:solidFill>
            <a:schemeClr val="accent1"/>
          </a:solidFill>
          <a:ln>
            <a:noFill/>
          </a:ln>
          <a:effectLst>
            <a:outerShdw blurRad="38160" dist="25560" dir="5400000" rotWithShape="0">
              <a:srgbClr val="000000">
                <a:alpha val="5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US" sz="1800" b="0" strike="noStrike" spc="-1">
              <a:solidFill>
                <a:srgbClr val="FFFFFF"/>
              </a:solidFill>
              <a:latin typeface="Arial"/>
              <a:ea typeface="DejaVu Sans"/>
            </a:endParaRPr>
          </a:p>
        </p:txBody>
      </p:sp>
      <p:sp>
        <p:nvSpPr>
          <p:cNvPr id="139" name="Rectangle 9"/>
          <p:cNvSpPr/>
          <p:nvPr/>
        </p:nvSpPr>
        <p:spPr>
          <a:xfrm>
            <a:off x="5976000" y="441360"/>
            <a:ext cx="2709360" cy="106560"/>
          </a:xfrm>
          <a:prstGeom prst="rect">
            <a:avLst/>
          </a:prstGeom>
          <a:solidFill>
            <a:schemeClr val="accent4"/>
          </a:solidFill>
          <a:ln>
            <a:noFill/>
          </a:ln>
          <a:effectLst>
            <a:outerShdw blurRad="38160" dist="25560" dir="5400000" rotWithShape="0">
              <a:srgbClr val="000000">
                <a:alpha val="5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US" sz="1800" b="0" strike="noStrike" spc="-1">
              <a:solidFill>
                <a:srgbClr val="000000"/>
              </a:solidFill>
              <a:latin typeface="Arial"/>
              <a:ea typeface="DejaVu Sans"/>
            </a:endParaRPr>
          </a:p>
        </p:txBody>
      </p:sp>
      <p:sp>
        <p:nvSpPr>
          <p:cNvPr id="140" name="Rectangle 10"/>
          <p:cNvSpPr/>
          <p:nvPr/>
        </p:nvSpPr>
        <p:spPr>
          <a:xfrm>
            <a:off x="3216600" y="441360"/>
            <a:ext cx="2709360" cy="106560"/>
          </a:xfrm>
          <a:prstGeom prst="rect">
            <a:avLst/>
          </a:prstGeom>
          <a:solidFill>
            <a:schemeClr val="accent2"/>
          </a:solidFill>
          <a:ln>
            <a:noFill/>
          </a:ln>
          <a:effectLst>
            <a:outerShdw blurRad="38160" dist="25560" dir="5400000" rotWithShape="0">
              <a:srgbClr val="000000">
                <a:alpha val="5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US" sz="1800" b="0" strike="noStrike" spc="-1">
              <a:solidFill>
                <a:srgbClr val="000000"/>
              </a:solidFill>
              <a:latin typeface="Arial"/>
              <a:ea typeface="DejaVu Sans"/>
            </a:endParaRPr>
          </a:p>
        </p:txBody>
      </p:sp>
      <p:pic>
        <p:nvPicPr>
          <p:cNvPr id="141" name="Picture 12"/>
          <p:cNvPicPr/>
          <p:nvPr/>
        </p:nvPicPr>
        <p:blipFill>
          <a:blip r:embed="rId14"/>
          <a:stretch/>
        </p:blipFill>
        <p:spPr>
          <a:xfrm>
            <a:off x="5675760" y="672840"/>
            <a:ext cx="2647080" cy="576720"/>
          </a:xfrm>
          <a:prstGeom prst="rect">
            <a:avLst/>
          </a:prstGeom>
          <a:ln w="0">
            <a:noFill/>
          </a:ln>
        </p:spPr>
      </p:pic>
      <p:sp>
        <p:nvSpPr>
          <p:cNvPr id="142" name="Rectangle 5"/>
          <p:cNvSpPr/>
          <p:nvPr/>
        </p:nvSpPr>
        <p:spPr>
          <a:xfrm>
            <a:off x="463320" y="1622880"/>
            <a:ext cx="8237160" cy="943560"/>
          </a:xfrm>
          <a:prstGeom prst="rect">
            <a:avLst/>
          </a:prstGeom>
          <a:solidFill>
            <a:schemeClr val="accent1"/>
          </a:solidFill>
          <a:ln>
            <a:noFill/>
          </a:ln>
          <a:effectLst>
            <a:outerShdw blurRad="38160" dist="25560" dir="5400000" rotWithShape="0">
              <a:srgbClr val="000000">
                <a:alpha val="5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US" sz="1800" b="0" strike="noStrike" spc="-1">
              <a:solidFill>
                <a:srgbClr val="FFFFFF"/>
              </a:solidFill>
              <a:latin typeface="Arial"/>
              <a:ea typeface="DejaVu Sans"/>
            </a:endParaRPr>
          </a:p>
        </p:txBody>
      </p:sp>
      <p:sp>
        <p:nvSpPr>
          <p:cNvPr id="143" name="PlaceHolder 1"/>
          <p:cNvSpPr>
            <a:spLocks noGrp="1"/>
          </p:cNvSpPr>
          <p:nvPr>
            <p:ph type="title"/>
          </p:nvPr>
        </p:nvSpPr>
        <p:spPr>
          <a:xfrm>
            <a:off x="457200" y="273600"/>
            <a:ext cx="8228880" cy="1144440"/>
          </a:xfrm>
          <a:prstGeom prst="rect">
            <a:avLst/>
          </a:prstGeom>
          <a:noFill/>
          <a:ln w="0">
            <a:noFill/>
          </a:ln>
        </p:spPr>
        <p:txBody>
          <a:bodyPr lIns="0" tIns="0" rIns="0" bIns="0" anchor="ctr">
            <a:noAutofit/>
          </a:bodyPr>
          <a:lstStyle/>
          <a:p>
            <a:pPr indent="0">
              <a:buNone/>
            </a:pPr>
            <a:r>
              <a:rPr lang="en-US" sz="1800" b="0" strike="noStrike" spc="-1">
                <a:solidFill>
                  <a:srgbClr val="000000"/>
                </a:solidFill>
                <a:latin typeface="Arial"/>
              </a:rPr>
              <a:t>Click to edit the title text format</a:t>
            </a:r>
          </a:p>
        </p:txBody>
      </p:sp>
      <p:sp>
        <p:nvSpPr>
          <p:cNvPr id="144" name="PlaceHolder 2"/>
          <p:cNvSpPr>
            <a:spLocks noGrp="1"/>
          </p:cNvSpPr>
          <p:nvPr>
            <p:ph type="ftr" idx="10"/>
          </p:nvPr>
        </p:nvSpPr>
        <p:spPr>
          <a:xfrm>
            <a:off x="581040" y="5951880"/>
            <a:ext cx="4869000" cy="363600"/>
          </a:xfrm>
          <a:prstGeom prst="rect">
            <a:avLst/>
          </a:prstGeom>
          <a:noFill/>
          <a:ln w="0">
            <a:noFill/>
          </a:ln>
        </p:spPr>
        <p:txBody>
          <a:bodyPr lIns="90000" tIns="45000" rIns="90000" bIns="45000" anchor="ctr">
            <a:noAutofit/>
          </a:bodyPr>
          <a:lstStyle>
            <a:lvl1pPr indent="0">
              <a:lnSpc>
                <a:spcPct val="100000"/>
              </a:lnSpc>
              <a:buNone/>
              <a:tabLst>
                <a:tab pos="0" algn="l"/>
              </a:tabLst>
              <a:defRPr lang="en-GB" sz="900" b="0" strike="noStrike" spc="-1">
                <a:solidFill>
                  <a:schemeClr val="accent2"/>
                </a:solidFill>
                <a:latin typeface="Gill Sans MT"/>
              </a:defRPr>
            </a:lvl1pPr>
          </a:lstStyle>
          <a:p>
            <a:pPr indent="0">
              <a:lnSpc>
                <a:spcPct val="100000"/>
              </a:lnSpc>
              <a:buNone/>
              <a:tabLst>
                <a:tab pos="0" algn="l"/>
              </a:tabLst>
            </a:pPr>
            <a:r>
              <a:rPr lang="en-GB" sz="900" b="0" strike="noStrike" spc="-1">
                <a:solidFill>
                  <a:schemeClr val="accent2"/>
                </a:solidFill>
                <a:latin typeface="Gill Sans MT"/>
              </a:rPr>
              <a:t>Footer</a:t>
            </a:r>
            <a:endParaRPr lang="en-US" sz="900" b="0" strike="noStrike" spc="-1">
              <a:solidFill>
                <a:srgbClr val="000000"/>
              </a:solidFill>
              <a:latin typeface="Times New Roman"/>
            </a:endParaRPr>
          </a:p>
        </p:txBody>
      </p:sp>
      <p:sp>
        <p:nvSpPr>
          <p:cNvPr id="145" name="PlaceHolder 3"/>
          <p:cNvSpPr>
            <a:spLocks noGrp="1"/>
          </p:cNvSpPr>
          <p:nvPr>
            <p:ph type="sldNum" idx="11"/>
          </p:nvPr>
        </p:nvSpPr>
        <p:spPr>
          <a:xfrm>
            <a:off x="7800480" y="5956200"/>
            <a:ext cx="768960" cy="363600"/>
          </a:xfrm>
          <a:prstGeom prst="rect">
            <a:avLst/>
          </a:prstGeom>
          <a:noFill/>
          <a:ln w="0">
            <a:noFill/>
          </a:ln>
        </p:spPr>
        <p:txBody>
          <a:bodyPr lIns="90000" tIns="45000" rIns="90000" bIns="45000" anchor="ctr">
            <a:noAutofit/>
          </a:bodyPr>
          <a:lstStyle>
            <a:lvl1pPr indent="0" algn="r">
              <a:lnSpc>
                <a:spcPct val="100000"/>
              </a:lnSpc>
              <a:buNone/>
              <a:tabLst>
                <a:tab pos="0" algn="l"/>
              </a:tabLst>
              <a:defRPr lang="en-US" sz="900" b="0" strike="noStrike" spc="-1">
                <a:solidFill>
                  <a:schemeClr val="accent2"/>
                </a:solidFill>
                <a:latin typeface="Gill Sans MT"/>
              </a:defRPr>
            </a:lvl1pPr>
          </a:lstStyle>
          <a:p>
            <a:pPr indent="0" algn="r">
              <a:lnSpc>
                <a:spcPct val="100000"/>
              </a:lnSpc>
              <a:buNone/>
              <a:tabLst>
                <a:tab pos="0" algn="l"/>
              </a:tabLst>
            </a:pPr>
            <a:fld id="{C088439B-C3E2-4D9E-9B10-DC9F550A9095}" type="slidenum">
              <a:rPr lang="en-US" sz="900" b="0" strike="noStrike" spc="-1">
                <a:solidFill>
                  <a:schemeClr val="accent2"/>
                </a:solidFill>
                <a:latin typeface="Gill Sans MT"/>
              </a:rPr>
              <a:t>‹Nr.›</a:t>
            </a:fld>
            <a:endParaRPr lang="en-US" sz="900" b="0" strike="noStrike" spc="-1">
              <a:solidFill>
                <a:srgbClr val="000000"/>
              </a:solidFill>
              <a:latin typeface="Times New Roman"/>
            </a:endParaRPr>
          </a:p>
        </p:txBody>
      </p:sp>
      <p:sp>
        <p:nvSpPr>
          <p:cNvPr id="146" name="PlaceHolder 4"/>
          <p:cNvSpPr>
            <a:spLocks noGrp="1"/>
          </p:cNvSpPr>
          <p:nvPr>
            <p:ph type="dt" idx="12"/>
          </p:nvPr>
        </p:nvSpPr>
        <p:spPr>
          <a:xfrm>
            <a:off x="5559480" y="5956200"/>
            <a:ext cx="2132280" cy="363600"/>
          </a:xfrm>
          <a:prstGeom prst="rect">
            <a:avLst/>
          </a:prstGeom>
          <a:noFill/>
          <a:ln w="0">
            <a:noFill/>
          </a:ln>
        </p:spPr>
        <p:txBody>
          <a:bodyPr lIns="90000" tIns="45000" rIns="90000" bIns="45000" anchor="ctr">
            <a:noAutofit/>
          </a:bodyPr>
          <a:lstStyle>
            <a:lvl1pPr indent="0">
              <a:buNone/>
              <a:defRPr lang="en-US" sz="1400" b="0" strike="noStrike" spc="-1">
                <a:solidFill>
                  <a:srgbClr val="000000"/>
                </a:solidFill>
                <a:latin typeface="Times New Roman"/>
              </a:defRPr>
            </a:lvl1pPr>
          </a:lstStyle>
          <a:p>
            <a:pPr indent="0">
              <a:buNone/>
            </a:pPr>
            <a:r>
              <a:rPr lang="de-DE" sz="1400" b="0" strike="noStrike" spc="-1">
                <a:solidFill>
                  <a:srgbClr val="000000"/>
                </a:solidFill>
                <a:latin typeface="Times New Roman"/>
              </a:rPr>
              <a:t>2024-05-30</a:t>
            </a:r>
            <a:endParaRPr lang="en-US" sz="1400" b="0" strike="noStrike" spc="-1">
              <a:solidFill>
                <a:srgbClr val="000000"/>
              </a:solidFill>
              <a:latin typeface="Times New Roman"/>
            </a:endParaRPr>
          </a:p>
        </p:txBody>
      </p:sp>
      <p:sp>
        <p:nvSpPr>
          <p:cNvPr id="147"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2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20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 name="Rectangle 8"/>
          <p:cNvSpPr/>
          <p:nvPr/>
        </p:nvSpPr>
        <p:spPr>
          <a:xfrm>
            <a:off x="448200" y="441360"/>
            <a:ext cx="2718360" cy="106560"/>
          </a:xfrm>
          <a:prstGeom prst="rect">
            <a:avLst/>
          </a:prstGeom>
          <a:solidFill>
            <a:schemeClr val="accent1"/>
          </a:solidFill>
          <a:ln>
            <a:noFill/>
          </a:ln>
          <a:effectLst>
            <a:outerShdw blurRad="38160" dist="25560" dir="5400000" rotWithShape="0">
              <a:srgbClr val="000000">
                <a:alpha val="5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US" sz="1800" b="0" strike="noStrike" spc="-1">
              <a:solidFill>
                <a:srgbClr val="FFFFFF"/>
              </a:solidFill>
              <a:latin typeface="Arial"/>
              <a:ea typeface="DejaVu Sans"/>
            </a:endParaRPr>
          </a:p>
        </p:txBody>
      </p:sp>
      <p:sp>
        <p:nvSpPr>
          <p:cNvPr id="185" name="Rectangle 9"/>
          <p:cNvSpPr/>
          <p:nvPr/>
        </p:nvSpPr>
        <p:spPr>
          <a:xfrm>
            <a:off x="5976000" y="441360"/>
            <a:ext cx="2709360" cy="106560"/>
          </a:xfrm>
          <a:prstGeom prst="rect">
            <a:avLst/>
          </a:prstGeom>
          <a:solidFill>
            <a:schemeClr val="accent4"/>
          </a:solidFill>
          <a:ln>
            <a:noFill/>
          </a:ln>
          <a:effectLst>
            <a:outerShdw blurRad="38160" dist="25560" dir="5400000" rotWithShape="0">
              <a:srgbClr val="000000">
                <a:alpha val="5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US" sz="1800" b="0" strike="noStrike" spc="-1">
              <a:solidFill>
                <a:srgbClr val="000000"/>
              </a:solidFill>
              <a:latin typeface="Arial"/>
              <a:ea typeface="DejaVu Sans"/>
            </a:endParaRPr>
          </a:p>
        </p:txBody>
      </p:sp>
      <p:sp>
        <p:nvSpPr>
          <p:cNvPr id="186" name="Rectangle 10"/>
          <p:cNvSpPr/>
          <p:nvPr/>
        </p:nvSpPr>
        <p:spPr>
          <a:xfrm>
            <a:off x="3216600" y="441360"/>
            <a:ext cx="2709360" cy="106560"/>
          </a:xfrm>
          <a:prstGeom prst="rect">
            <a:avLst/>
          </a:prstGeom>
          <a:solidFill>
            <a:schemeClr val="accent2"/>
          </a:solidFill>
          <a:ln>
            <a:noFill/>
          </a:ln>
          <a:effectLst>
            <a:outerShdw blurRad="38160" dist="25560" dir="5400000" rotWithShape="0">
              <a:srgbClr val="000000">
                <a:alpha val="5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US" sz="1800" b="0" strike="noStrike" spc="-1">
              <a:solidFill>
                <a:srgbClr val="000000"/>
              </a:solidFill>
              <a:latin typeface="Arial"/>
              <a:ea typeface="DejaVu Sans"/>
            </a:endParaRPr>
          </a:p>
        </p:txBody>
      </p:sp>
      <p:pic>
        <p:nvPicPr>
          <p:cNvPr id="187" name="Picture 12"/>
          <p:cNvPicPr/>
          <p:nvPr/>
        </p:nvPicPr>
        <p:blipFill>
          <a:blip r:embed="rId14"/>
          <a:stretch/>
        </p:blipFill>
        <p:spPr>
          <a:xfrm>
            <a:off x="5675760" y="672840"/>
            <a:ext cx="2647080" cy="576720"/>
          </a:xfrm>
          <a:prstGeom prst="rect">
            <a:avLst/>
          </a:prstGeom>
          <a:ln w="0">
            <a:noFill/>
          </a:ln>
        </p:spPr>
      </p:pic>
      <p:sp>
        <p:nvSpPr>
          <p:cNvPr id="188" name="PlaceHolder 1"/>
          <p:cNvSpPr>
            <a:spLocks noGrp="1"/>
          </p:cNvSpPr>
          <p:nvPr>
            <p:ph type="ftr" idx="13"/>
          </p:nvPr>
        </p:nvSpPr>
        <p:spPr>
          <a:xfrm>
            <a:off x="581040" y="5951880"/>
            <a:ext cx="4869000" cy="363600"/>
          </a:xfrm>
          <a:prstGeom prst="rect">
            <a:avLst/>
          </a:prstGeom>
          <a:noFill/>
          <a:ln w="0">
            <a:noFill/>
          </a:ln>
        </p:spPr>
        <p:txBody>
          <a:bodyPr lIns="90000" tIns="45000" rIns="90000" bIns="45000" anchor="ctr">
            <a:noAutofit/>
          </a:bodyPr>
          <a:lstStyle>
            <a:lvl1pPr indent="0">
              <a:lnSpc>
                <a:spcPct val="100000"/>
              </a:lnSpc>
              <a:buNone/>
              <a:tabLst>
                <a:tab pos="0" algn="l"/>
              </a:tabLst>
              <a:defRPr lang="en-GB" sz="900" b="0" strike="noStrike" spc="-1">
                <a:solidFill>
                  <a:schemeClr val="accent2"/>
                </a:solidFill>
                <a:latin typeface="Gill Sans MT"/>
              </a:defRPr>
            </a:lvl1pPr>
          </a:lstStyle>
          <a:p>
            <a:pPr indent="0">
              <a:lnSpc>
                <a:spcPct val="100000"/>
              </a:lnSpc>
              <a:buNone/>
              <a:tabLst>
                <a:tab pos="0" algn="l"/>
              </a:tabLst>
            </a:pPr>
            <a:r>
              <a:rPr lang="en-GB" sz="900" b="0" strike="noStrike" spc="-1">
                <a:solidFill>
                  <a:schemeClr val="accent2"/>
                </a:solidFill>
                <a:latin typeface="Gill Sans MT"/>
              </a:rPr>
              <a:t>Footer</a:t>
            </a:r>
            <a:endParaRPr lang="en-US" sz="900" b="0" strike="noStrike" spc="-1">
              <a:solidFill>
                <a:srgbClr val="000000"/>
              </a:solidFill>
              <a:latin typeface="Times New Roman"/>
            </a:endParaRPr>
          </a:p>
        </p:txBody>
      </p:sp>
      <p:sp>
        <p:nvSpPr>
          <p:cNvPr id="189" name="PlaceHolder 2"/>
          <p:cNvSpPr>
            <a:spLocks noGrp="1"/>
          </p:cNvSpPr>
          <p:nvPr>
            <p:ph type="sldNum" idx="14"/>
          </p:nvPr>
        </p:nvSpPr>
        <p:spPr>
          <a:xfrm>
            <a:off x="7800480" y="5956200"/>
            <a:ext cx="768960" cy="363600"/>
          </a:xfrm>
          <a:prstGeom prst="rect">
            <a:avLst/>
          </a:prstGeom>
          <a:noFill/>
          <a:ln w="0">
            <a:noFill/>
          </a:ln>
        </p:spPr>
        <p:txBody>
          <a:bodyPr lIns="90000" tIns="45000" rIns="90000" bIns="45000" anchor="ctr">
            <a:noAutofit/>
          </a:bodyPr>
          <a:lstStyle>
            <a:lvl1pPr indent="0" algn="r">
              <a:lnSpc>
                <a:spcPct val="100000"/>
              </a:lnSpc>
              <a:buNone/>
              <a:tabLst>
                <a:tab pos="0" algn="l"/>
              </a:tabLst>
              <a:defRPr lang="en-US" sz="900" b="0" strike="noStrike" spc="-1">
                <a:solidFill>
                  <a:schemeClr val="accent2"/>
                </a:solidFill>
                <a:latin typeface="Gill Sans MT"/>
              </a:defRPr>
            </a:lvl1pPr>
          </a:lstStyle>
          <a:p>
            <a:pPr indent="0" algn="r">
              <a:lnSpc>
                <a:spcPct val="100000"/>
              </a:lnSpc>
              <a:buNone/>
              <a:tabLst>
                <a:tab pos="0" algn="l"/>
              </a:tabLst>
            </a:pPr>
            <a:fld id="{92B3B30C-701E-4003-8F81-A50A2C8B5EA2}" type="slidenum">
              <a:rPr lang="en-US" sz="900" b="0" strike="noStrike" spc="-1">
                <a:solidFill>
                  <a:schemeClr val="accent2"/>
                </a:solidFill>
                <a:latin typeface="Gill Sans MT"/>
              </a:rPr>
              <a:t>‹Nr.›</a:t>
            </a:fld>
            <a:endParaRPr lang="en-US" sz="900" b="0" strike="noStrike" spc="-1">
              <a:solidFill>
                <a:srgbClr val="000000"/>
              </a:solidFill>
              <a:latin typeface="Times New Roman"/>
            </a:endParaRPr>
          </a:p>
        </p:txBody>
      </p:sp>
      <p:sp>
        <p:nvSpPr>
          <p:cNvPr id="190" name="PlaceHolder 3"/>
          <p:cNvSpPr>
            <a:spLocks noGrp="1"/>
          </p:cNvSpPr>
          <p:nvPr>
            <p:ph type="dt" idx="15"/>
          </p:nvPr>
        </p:nvSpPr>
        <p:spPr>
          <a:xfrm>
            <a:off x="5559480" y="5956200"/>
            <a:ext cx="2132280" cy="363600"/>
          </a:xfrm>
          <a:prstGeom prst="rect">
            <a:avLst/>
          </a:prstGeom>
          <a:noFill/>
          <a:ln w="0">
            <a:noFill/>
          </a:ln>
        </p:spPr>
        <p:txBody>
          <a:bodyPr lIns="90000" tIns="45000" rIns="90000" bIns="45000" anchor="ctr">
            <a:noAutofit/>
          </a:bodyPr>
          <a:lstStyle>
            <a:lvl1pPr indent="0">
              <a:buNone/>
              <a:defRPr lang="en-US" sz="1400" b="0" strike="noStrike" spc="-1">
                <a:solidFill>
                  <a:srgbClr val="000000"/>
                </a:solidFill>
                <a:latin typeface="Times New Roman"/>
              </a:defRPr>
            </a:lvl1pPr>
          </a:lstStyle>
          <a:p>
            <a:pPr indent="0">
              <a:buNone/>
            </a:pPr>
            <a:r>
              <a:rPr lang="de-DE" sz="1400" b="0" strike="noStrike" spc="-1">
                <a:solidFill>
                  <a:srgbClr val="000000"/>
                </a:solidFill>
                <a:latin typeface="Times New Roman"/>
              </a:rPr>
              <a:t>2024-05-30</a:t>
            </a:r>
            <a:endParaRPr lang="en-US" sz="1400" b="0" strike="noStrike" spc="-1">
              <a:solidFill>
                <a:srgbClr val="000000"/>
              </a:solidFill>
              <a:latin typeface="Times New Roman"/>
            </a:endParaRPr>
          </a:p>
        </p:txBody>
      </p:sp>
      <p:sp>
        <p:nvSpPr>
          <p:cNvPr id="191" name="PlaceHolder 4"/>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r>
              <a:rPr lang="en-US" sz="4400" b="0" strike="noStrike" spc="-1">
                <a:solidFill>
                  <a:srgbClr val="000000"/>
                </a:solidFill>
                <a:latin typeface="Arial"/>
              </a:rPr>
              <a:t>Click to edit the title text format</a:t>
            </a:r>
          </a:p>
        </p:txBody>
      </p:sp>
      <p:sp>
        <p:nvSpPr>
          <p:cNvPr id="192"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2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20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9" name="Rectangle 8"/>
          <p:cNvSpPr/>
          <p:nvPr/>
        </p:nvSpPr>
        <p:spPr>
          <a:xfrm>
            <a:off x="448200" y="441360"/>
            <a:ext cx="2718360" cy="106560"/>
          </a:xfrm>
          <a:prstGeom prst="rect">
            <a:avLst/>
          </a:prstGeom>
          <a:solidFill>
            <a:schemeClr val="accent1"/>
          </a:solidFill>
          <a:ln>
            <a:noFill/>
          </a:ln>
          <a:effectLst>
            <a:outerShdw blurRad="38160" dist="25560" dir="5400000" rotWithShape="0">
              <a:srgbClr val="000000">
                <a:alpha val="5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US" sz="1800" b="0" strike="noStrike" spc="-1">
              <a:solidFill>
                <a:srgbClr val="FFFFFF"/>
              </a:solidFill>
              <a:latin typeface="Arial"/>
              <a:ea typeface="DejaVu Sans"/>
            </a:endParaRPr>
          </a:p>
        </p:txBody>
      </p:sp>
      <p:sp>
        <p:nvSpPr>
          <p:cNvPr id="230" name="Rectangle 9"/>
          <p:cNvSpPr/>
          <p:nvPr/>
        </p:nvSpPr>
        <p:spPr>
          <a:xfrm>
            <a:off x="5976000" y="441360"/>
            <a:ext cx="2709360" cy="106560"/>
          </a:xfrm>
          <a:prstGeom prst="rect">
            <a:avLst/>
          </a:prstGeom>
          <a:solidFill>
            <a:schemeClr val="accent4"/>
          </a:solidFill>
          <a:ln>
            <a:noFill/>
          </a:ln>
          <a:effectLst>
            <a:outerShdw blurRad="38160" dist="25560" dir="5400000" rotWithShape="0">
              <a:srgbClr val="000000">
                <a:alpha val="5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US" sz="1800" b="0" strike="noStrike" spc="-1">
              <a:solidFill>
                <a:srgbClr val="000000"/>
              </a:solidFill>
              <a:latin typeface="Arial"/>
              <a:ea typeface="DejaVu Sans"/>
            </a:endParaRPr>
          </a:p>
        </p:txBody>
      </p:sp>
      <p:sp>
        <p:nvSpPr>
          <p:cNvPr id="231" name="Rectangle 10"/>
          <p:cNvSpPr/>
          <p:nvPr/>
        </p:nvSpPr>
        <p:spPr>
          <a:xfrm>
            <a:off x="3216600" y="441360"/>
            <a:ext cx="2709360" cy="106560"/>
          </a:xfrm>
          <a:prstGeom prst="rect">
            <a:avLst/>
          </a:prstGeom>
          <a:solidFill>
            <a:schemeClr val="accent2"/>
          </a:solidFill>
          <a:ln>
            <a:noFill/>
          </a:ln>
          <a:effectLst>
            <a:outerShdw blurRad="38160" dist="25560" dir="5400000" rotWithShape="0">
              <a:srgbClr val="000000">
                <a:alpha val="5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US" sz="1800" b="0" strike="noStrike" spc="-1">
              <a:solidFill>
                <a:srgbClr val="000000"/>
              </a:solidFill>
              <a:latin typeface="Arial"/>
              <a:ea typeface="DejaVu Sans"/>
            </a:endParaRPr>
          </a:p>
        </p:txBody>
      </p:sp>
      <p:pic>
        <p:nvPicPr>
          <p:cNvPr id="232" name="Picture 12"/>
          <p:cNvPicPr/>
          <p:nvPr/>
        </p:nvPicPr>
        <p:blipFill>
          <a:blip r:embed="rId14"/>
          <a:stretch/>
        </p:blipFill>
        <p:spPr>
          <a:xfrm>
            <a:off x="5675760" y="672840"/>
            <a:ext cx="2647080" cy="576720"/>
          </a:xfrm>
          <a:prstGeom prst="rect">
            <a:avLst/>
          </a:prstGeom>
          <a:ln w="0">
            <a:noFill/>
          </a:ln>
        </p:spPr>
      </p:pic>
      <p:sp>
        <p:nvSpPr>
          <p:cNvPr id="233" name="Rectangle 7"/>
          <p:cNvSpPr/>
          <p:nvPr/>
        </p:nvSpPr>
        <p:spPr>
          <a:xfrm>
            <a:off x="448200" y="1459800"/>
            <a:ext cx="8237160" cy="933120"/>
          </a:xfrm>
          <a:prstGeom prst="rect">
            <a:avLst/>
          </a:prstGeom>
          <a:solidFill>
            <a:schemeClr val="accent1"/>
          </a:solidFill>
          <a:ln>
            <a:noFill/>
          </a:ln>
          <a:effectLst>
            <a:outerShdw blurRad="38160" dist="25560" dir="5400000" rotWithShape="0">
              <a:srgbClr val="000000">
                <a:alpha val="5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US" sz="1800" b="0" strike="noStrike" spc="-1">
              <a:solidFill>
                <a:srgbClr val="FFFFFF"/>
              </a:solidFill>
              <a:latin typeface="Arial"/>
              <a:ea typeface="DejaVu Sans"/>
            </a:endParaRPr>
          </a:p>
        </p:txBody>
      </p:sp>
      <p:sp>
        <p:nvSpPr>
          <p:cNvPr id="234" name="PlaceHolder 1"/>
          <p:cNvSpPr>
            <a:spLocks noGrp="1"/>
          </p:cNvSpPr>
          <p:nvPr>
            <p:ph type="title"/>
          </p:nvPr>
        </p:nvSpPr>
        <p:spPr>
          <a:xfrm>
            <a:off x="457200" y="273600"/>
            <a:ext cx="8228880" cy="1144440"/>
          </a:xfrm>
          <a:prstGeom prst="rect">
            <a:avLst/>
          </a:prstGeom>
          <a:noFill/>
          <a:ln w="0">
            <a:noFill/>
          </a:ln>
        </p:spPr>
        <p:txBody>
          <a:bodyPr lIns="0" tIns="0" rIns="0" bIns="0" anchor="ctr">
            <a:noAutofit/>
          </a:bodyPr>
          <a:lstStyle/>
          <a:p>
            <a:pPr indent="0">
              <a:buNone/>
            </a:pPr>
            <a:r>
              <a:rPr lang="en-US" sz="1800" b="0" strike="noStrike" spc="-1">
                <a:solidFill>
                  <a:srgbClr val="000000"/>
                </a:solidFill>
                <a:latin typeface="Arial"/>
              </a:rPr>
              <a:t>Click to edit the title text format</a:t>
            </a:r>
          </a:p>
        </p:txBody>
      </p:sp>
      <p:sp>
        <p:nvSpPr>
          <p:cNvPr id="235" name="PlaceHolder 2"/>
          <p:cNvSpPr>
            <a:spLocks noGrp="1"/>
          </p:cNvSpPr>
          <p:nvPr>
            <p:ph type="body"/>
          </p:nvPr>
        </p:nvSpPr>
        <p:spPr>
          <a:xfrm>
            <a:off x="457200" y="1604520"/>
            <a:ext cx="4015440" cy="3976920"/>
          </a:xfrm>
          <a:prstGeom prst="rect">
            <a:avLst/>
          </a:prstGeom>
          <a:noFill/>
          <a:ln w="0">
            <a:noFill/>
          </a:ln>
        </p:spPr>
        <p:txBody>
          <a:bodyPr lIns="0" tIns="0" rIns="0" bIns="0" anchor="t">
            <a:normAutofit/>
          </a:bodyPr>
          <a:lstStyle/>
          <a:p>
            <a:pPr marL="306000" indent="-306000">
              <a:spcBef>
                <a:spcPts val="1417"/>
              </a:spcBef>
              <a:buClr>
                <a:srgbClr val="4590B8"/>
              </a:buClr>
              <a:buSzPct val="92000"/>
              <a:buFont typeface="Wingdings" charset="2"/>
              <a:buChar char=""/>
            </a:pPr>
            <a:r>
              <a:rPr lang="en-US" sz="1800" b="0" strike="noStrike" spc="-1">
                <a:solidFill>
                  <a:srgbClr val="000000"/>
                </a:solidFill>
                <a:latin typeface="Arial"/>
              </a:rPr>
              <a:t>Click to edit the outline text format</a:t>
            </a:r>
          </a:p>
          <a:p>
            <a:pPr marL="864000" lvl="1" indent="-324000">
              <a:spcBef>
                <a:spcPts val="1134"/>
              </a:spcBef>
              <a:buClr>
                <a:srgbClr val="4590B8"/>
              </a:buClr>
              <a:buSzPct val="75000"/>
              <a:buFont typeface="Wingdings" charset="2"/>
              <a:buChar char=""/>
            </a:pPr>
            <a:r>
              <a:rPr lang="en-US" sz="1800" b="0" strike="noStrike" spc="-1">
                <a:solidFill>
                  <a:srgbClr val="000000"/>
                </a:solidFill>
                <a:latin typeface="Arial"/>
              </a:rPr>
              <a:t>Second Outline Level</a:t>
            </a:r>
          </a:p>
          <a:p>
            <a:pPr marL="1296000" lvl="2" indent="-288000">
              <a:spcBef>
                <a:spcPts val="850"/>
              </a:spcBef>
              <a:buClr>
                <a:srgbClr val="4590B8"/>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4590B8"/>
              </a:buClr>
              <a:buSzPct val="75000"/>
              <a:buFont typeface="Wingdings"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18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18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1800" b="0" strike="noStrike" spc="-1">
                <a:solidFill>
                  <a:srgbClr val="000000"/>
                </a:solidFill>
                <a:latin typeface="Arial"/>
              </a:rPr>
              <a:t>Seventh Outline Level</a:t>
            </a:r>
          </a:p>
        </p:txBody>
      </p:sp>
      <p:sp>
        <p:nvSpPr>
          <p:cNvPr id="236" name="PlaceHolder 3"/>
          <p:cNvSpPr>
            <a:spLocks noGrp="1"/>
          </p:cNvSpPr>
          <p:nvPr>
            <p:ph type="body"/>
          </p:nvPr>
        </p:nvSpPr>
        <p:spPr>
          <a:xfrm>
            <a:off x="4674240" y="1604520"/>
            <a:ext cx="4015440" cy="3976920"/>
          </a:xfrm>
          <a:prstGeom prst="rect">
            <a:avLst/>
          </a:prstGeom>
          <a:noFill/>
          <a:ln w="0">
            <a:noFill/>
          </a:ln>
        </p:spPr>
        <p:txBody>
          <a:bodyPr lIns="0" tIns="0" rIns="0" bIns="0" anchor="t">
            <a:normAutofit/>
          </a:bodyPr>
          <a:lstStyle/>
          <a:p>
            <a:pPr marL="306000" indent="-306000">
              <a:spcBef>
                <a:spcPts val="1417"/>
              </a:spcBef>
              <a:buClr>
                <a:srgbClr val="4590B8"/>
              </a:buClr>
              <a:buSzPct val="92000"/>
              <a:buFont typeface="Wingdings" charset="2"/>
              <a:buChar char=""/>
            </a:pPr>
            <a:r>
              <a:rPr lang="en-US" sz="1800" b="0" strike="noStrike" spc="-1">
                <a:solidFill>
                  <a:srgbClr val="000000"/>
                </a:solidFill>
                <a:latin typeface="Arial"/>
              </a:rPr>
              <a:t>Click to edit the outline text format</a:t>
            </a:r>
          </a:p>
          <a:p>
            <a:pPr marL="864000" lvl="1" indent="-324000">
              <a:spcBef>
                <a:spcPts val="1134"/>
              </a:spcBef>
              <a:buClr>
                <a:srgbClr val="4590B8"/>
              </a:buClr>
              <a:buSzPct val="75000"/>
              <a:buFont typeface="Wingdings" charset="2"/>
              <a:buChar char=""/>
            </a:pPr>
            <a:r>
              <a:rPr lang="en-US" sz="1800" b="0" strike="noStrike" spc="-1">
                <a:solidFill>
                  <a:srgbClr val="000000"/>
                </a:solidFill>
                <a:latin typeface="Arial"/>
              </a:rPr>
              <a:t>Second Outline Level</a:t>
            </a:r>
          </a:p>
          <a:p>
            <a:pPr marL="1296000" lvl="2" indent="-288000">
              <a:spcBef>
                <a:spcPts val="850"/>
              </a:spcBef>
              <a:buClr>
                <a:srgbClr val="4590B8"/>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4590B8"/>
              </a:buClr>
              <a:buSzPct val="75000"/>
              <a:buFont typeface="Wingdings"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18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18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1800" b="0" strike="noStrike" spc="-1">
                <a:solidFill>
                  <a:srgbClr val="000000"/>
                </a:solidFill>
                <a:latin typeface="Arial"/>
              </a:rPr>
              <a:t>Seventh Outline Level</a:t>
            </a:r>
          </a:p>
        </p:txBody>
      </p:sp>
      <p:sp>
        <p:nvSpPr>
          <p:cNvPr id="237" name="PlaceHolder 4"/>
          <p:cNvSpPr>
            <a:spLocks noGrp="1"/>
          </p:cNvSpPr>
          <p:nvPr>
            <p:ph type="ftr" idx="16"/>
          </p:nvPr>
        </p:nvSpPr>
        <p:spPr>
          <a:xfrm>
            <a:off x="581040" y="5951880"/>
            <a:ext cx="4869000" cy="363600"/>
          </a:xfrm>
          <a:prstGeom prst="rect">
            <a:avLst/>
          </a:prstGeom>
          <a:noFill/>
          <a:ln w="0">
            <a:noFill/>
          </a:ln>
        </p:spPr>
        <p:txBody>
          <a:bodyPr lIns="90000" tIns="45000" rIns="90000" bIns="45000" anchor="ctr">
            <a:noAutofit/>
          </a:bodyPr>
          <a:lstStyle>
            <a:lvl1pPr indent="0">
              <a:lnSpc>
                <a:spcPct val="100000"/>
              </a:lnSpc>
              <a:buNone/>
              <a:tabLst>
                <a:tab pos="0" algn="l"/>
              </a:tabLst>
              <a:defRPr lang="en-GB" sz="900" b="0" strike="noStrike" spc="-1">
                <a:solidFill>
                  <a:srgbClr val="4590B8"/>
                </a:solidFill>
                <a:latin typeface="Calibri"/>
              </a:defRPr>
            </a:lvl1pPr>
          </a:lstStyle>
          <a:p>
            <a:pPr indent="0">
              <a:lnSpc>
                <a:spcPct val="100000"/>
              </a:lnSpc>
              <a:buNone/>
              <a:tabLst>
                <a:tab pos="0" algn="l"/>
              </a:tabLst>
            </a:pPr>
            <a:r>
              <a:rPr lang="en-GB" sz="900" b="0" strike="noStrike" spc="-1">
                <a:solidFill>
                  <a:srgbClr val="4590B8"/>
                </a:solidFill>
                <a:latin typeface="Calibri"/>
              </a:rPr>
              <a:t>Footer</a:t>
            </a:r>
            <a:endParaRPr lang="en-US" sz="900" b="0" strike="noStrike" spc="-1">
              <a:solidFill>
                <a:srgbClr val="000000"/>
              </a:solidFill>
              <a:latin typeface="Times New Roman"/>
            </a:endParaRPr>
          </a:p>
        </p:txBody>
      </p:sp>
      <p:sp>
        <p:nvSpPr>
          <p:cNvPr id="238" name="PlaceHolder 5"/>
          <p:cNvSpPr>
            <a:spLocks noGrp="1"/>
          </p:cNvSpPr>
          <p:nvPr>
            <p:ph type="sldNum" idx="17"/>
          </p:nvPr>
        </p:nvSpPr>
        <p:spPr>
          <a:xfrm>
            <a:off x="7800480" y="5956200"/>
            <a:ext cx="768960" cy="363600"/>
          </a:xfrm>
          <a:prstGeom prst="rect">
            <a:avLst/>
          </a:prstGeom>
          <a:noFill/>
          <a:ln w="0">
            <a:noFill/>
          </a:ln>
        </p:spPr>
        <p:txBody>
          <a:bodyPr lIns="90000" tIns="45000" rIns="90000" bIns="45000" anchor="ctr">
            <a:noAutofit/>
          </a:bodyPr>
          <a:lstStyle>
            <a:lvl1pPr indent="0" algn="r">
              <a:lnSpc>
                <a:spcPct val="100000"/>
              </a:lnSpc>
              <a:buNone/>
              <a:tabLst>
                <a:tab pos="0" algn="l"/>
              </a:tabLst>
              <a:defRPr lang="en-US" sz="900" b="0" strike="noStrike" spc="-1">
                <a:solidFill>
                  <a:schemeClr val="accent2"/>
                </a:solidFill>
                <a:latin typeface="Gill Sans MT"/>
              </a:defRPr>
            </a:lvl1pPr>
          </a:lstStyle>
          <a:p>
            <a:pPr indent="0" algn="r">
              <a:lnSpc>
                <a:spcPct val="100000"/>
              </a:lnSpc>
              <a:buNone/>
              <a:tabLst>
                <a:tab pos="0" algn="l"/>
              </a:tabLst>
            </a:pPr>
            <a:fld id="{14B3E079-0207-4B5F-B75E-BC69629CC1D4}" type="slidenum">
              <a:rPr lang="en-US" sz="900" b="0" strike="noStrike" spc="-1">
                <a:solidFill>
                  <a:schemeClr val="accent2"/>
                </a:solidFill>
                <a:latin typeface="Gill Sans MT"/>
              </a:rPr>
              <a:t>‹Nr.›</a:t>
            </a:fld>
            <a:endParaRPr lang="en-US" sz="900" b="0" strike="noStrike" spc="-1">
              <a:solidFill>
                <a:srgbClr val="000000"/>
              </a:solidFill>
              <a:latin typeface="Times New Roman"/>
            </a:endParaRPr>
          </a:p>
        </p:txBody>
      </p:sp>
      <p:sp>
        <p:nvSpPr>
          <p:cNvPr id="239" name="PlaceHolder 6"/>
          <p:cNvSpPr>
            <a:spLocks noGrp="1"/>
          </p:cNvSpPr>
          <p:nvPr>
            <p:ph type="dt" idx="18"/>
          </p:nvPr>
        </p:nvSpPr>
        <p:spPr>
          <a:xfrm>
            <a:off x="5559480" y="5956200"/>
            <a:ext cx="2132280" cy="363600"/>
          </a:xfrm>
          <a:prstGeom prst="rect">
            <a:avLst/>
          </a:prstGeom>
          <a:noFill/>
          <a:ln w="0">
            <a:noFill/>
          </a:ln>
        </p:spPr>
        <p:txBody>
          <a:bodyPr lIns="90000" tIns="45000" rIns="90000" bIns="45000" anchor="ctr">
            <a:noAutofit/>
          </a:bodyPr>
          <a:lstStyle>
            <a:lvl1pPr indent="0">
              <a:buNone/>
              <a:defRPr lang="en-US" sz="1400" b="0" strike="noStrike" spc="-1">
                <a:solidFill>
                  <a:srgbClr val="000000"/>
                </a:solidFill>
                <a:latin typeface="Times New Roman"/>
              </a:defRPr>
            </a:lvl1pPr>
          </a:lstStyle>
          <a:p>
            <a:pPr indent="0">
              <a:buNone/>
            </a:pPr>
            <a:r>
              <a:rPr lang="de-DE" sz="1400" b="0" strike="noStrike" spc="-1">
                <a:solidFill>
                  <a:srgbClr val="000000"/>
                </a:solidFill>
                <a:latin typeface="Times New Roman"/>
              </a:rPr>
              <a:t>2024-05-30</a:t>
            </a:r>
            <a:endParaRPr lang="en-US"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4.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PlaceHolder 1"/>
          <p:cNvSpPr>
            <a:spLocks noGrp="1"/>
          </p:cNvSpPr>
          <p:nvPr>
            <p:ph type="title"/>
          </p:nvPr>
        </p:nvSpPr>
        <p:spPr>
          <a:xfrm>
            <a:off x="375120" y="1275120"/>
            <a:ext cx="8194320" cy="405000"/>
          </a:xfrm>
          <a:prstGeom prst="rect">
            <a:avLst/>
          </a:prstGeom>
          <a:noFill/>
          <a:ln w="0">
            <a:noFill/>
          </a:ln>
        </p:spPr>
        <p:txBody>
          <a:bodyPr lIns="0" tIns="0" rIns="0" bIns="0" anchor="b">
            <a:normAutofit fontScale="90000"/>
          </a:bodyPr>
          <a:lstStyle/>
          <a:p>
            <a:pPr indent="0">
              <a:lnSpc>
                <a:spcPct val="100000"/>
              </a:lnSpc>
              <a:buNone/>
              <a:tabLst>
                <a:tab pos="0" algn="l"/>
              </a:tabLst>
            </a:pPr>
            <a:br>
              <a:rPr sz="2800"/>
            </a:br>
            <a:r>
              <a:rPr lang="en-US" sz="2800" b="0" strike="noStrike" spc="-1">
                <a:solidFill>
                  <a:schemeClr val="accent1"/>
                </a:solidFill>
                <a:latin typeface="Gill Sans MT"/>
              </a:rPr>
              <a:t>Supplement 236</a:t>
            </a:r>
            <a:endParaRPr lang="en-US" sz="2800" b="0" strike="noStrike" spc="-1">
              <a:solidFill>
                <a:srgbClr val="000000"/>
              </a:solidFill>
              <a:latin typeface="Arial"/>
            </a:endParaRPr>
          </a:p>
        </p:txBody>
      </p:sp>
      <p:sp>
        <p:nvSpPr>
          <p:cNvPr id="283" name="PlaceHolder 2"/>
          <p:cNvSpPr>
            <a:spLocks noGrp="1"/>
          </p:cNvSpPr>
          <p:nvPr>
            <p:ph type="subTitle"/>
          </p:nvPr>
        </p:nvSpPr>
        <p:spPr>
          <a:xfrm>
            <a:off x="375120" y="2024640"/>
            <a:ext cx="7941240" cy="3042360"/>
          </a:xfrm>
          <a:prstGeom prst="rect">
            <a:avLst/>
          </a:prstGeom>
          <a:noFill/>
          <a:ln w="0">
            <a:noFill/>
          </a:ln>
        </p:spPr>
        <p:txBody>
          <a:bodyPr lIns="0" tIns="0" rIns="0" bIns="0" anchor="t">
            <a:normAutofit lnSpcReduction="10000"/>
          </a:bodyPr>
          <a:lstStyle/>
          <a:p>
            <a:pPr indent="0">
              <a:lnSpc>
                <a:spcPct val="100000"/>
              </a:lnSpc>
              <a:spcBef>
                <a:spcPts val="641"/>
              </a:spcBef>
              <a:spcAft>
                <a:spcPts val="601"/>
              </a:spcAft>
              <a:buNone/>
              <a:tabLst>
                <a:tab pos="0" algn="l"/>
              </a:tabLst>
            </a:pPr>
            <a:r>
              <a:rPr lang="en-US" sz="3200" b="1" strike="noStrike" cap="all" spc="-1" dirty="0">
                <a:solidFill>
                  <a:schemeClr val="accent2"/>
                </a:solidFill>
                <a:latin typeface="Arial"/>
              </a:rPr>
              <a:t>Waveform Presentation State</a:t>
            </a:r>
            <a:endParaRPr lang="en-US" sz="3200" b="0" strike="noStrike" spc="-1" dirty="0">
              <a:solidFill>
                <a:srgbClr val="000000"/>
              </a:solidFill>
              <a:latin typeface="Arial"/>
            </a:endParaRPr>
          </a:p>
          <a:p>
            <a:pPr indent="0">
              <a:lnSpc>
                <a:spcPct val="100000"/>
              </a:lnSpc>
              <a:spcBef>
                <a:spcPts val="641"/>
              </a:spcBef>
              <a:spcAft>
                <a:spcPts val="601"/>
              </a:spcAft>
              <a:buNone/>
              <a:tabLst>
                <a:tab pos="0" algn="l"/>
              </a:tabLst>
            </a:pPr>
            <a:r>
              <a:rPr lang="en-US" sz="3200" b="1" strike="noStrike" cap="all" spc="-1" dirty="0">
                <a:solidFill>
                  <a:schemeClr val="accent2"/>
                </a:solidFill>
                <a:latin typeface="Arial"/>
              </a:rPr>
              <a:t>DICOM Working group 32</a:t>
            </a:r>
            <a:endParaRPr lang="en-US" sz="3200" b="0" strike="noStrike" spc="-1" dirty="0">
              <a:solidFill>
                <a:srgbClr val="000000"/>
              </a:solidFill>
              <a:latin typeface="Arial"/>
            </a:endParaRPr>
          </a:p>
          <a:p>
            <a:pPr indent="0">
              <a:lnSpc>
                <a:spcPct val="100000"/>
              </a:lnSpc>
              <a:spcBef>
                <a:spcPts val="641"/>
              </a:spcBef>
              <a:spcAft>
                <a:spcPts val="601"/>
              </a:spcAft>
              <a:buNone/>
              <a:tabLst>
                <a:tab pos="0" algn="l"/>
              </a:tabLst>
            </a:pPr>
            <a:r>
              <a:rPr lang="en-US" sz="3200" b="1" strike="noStrike" cap="all" spc="-1" dirty="0">
                <a:solidFill>
                  <a:schemeClr val="accent2"/>
                </a:solidFill>
                <a:latin typeface="Arial"/>
              </a:rPr>
              <a:t>public comment</a:t>
            </a:r>
            <a:endParaRPr lang="en-US" sz="3200" b="0" strike="noStrike" spc="-1" dirty="0">
              <a:solidFill>
                <a:srgbClr val="000000"/>
              </a:solidFill>
              <a:latin typeface="Arial"/>
            </a:endParaRPr>
          </a:p>
          <a:p>
            <a:pPr indent="0">
              <a:lnSpc>
                <a:spcPct val="100000"/>
              </a:lnSpc>
              <a:spcBef>
                <a:spcPts val="641"/>
              </a:spcBef>
              <a:spcAft>
                <a:spcPts val="601"/>
              </a:spcAft>
              <a:buNone/>
              <a:tabLst>
                <a:tab pos="0" algn="l"/>
              </a:tabLst>
            </a:pPr>
            <a:r>
              <a:rPr lang="en-US" sz="3200" b="1" strike="noStrike" cap="all" spc="-1" dirty="0">
                <a:solidFill>
                  <a:schemeClr val="accent2"/>
                </a:solidFill>
                <a:latin typeface="Arial"/>
              </a:rPr>
              <a:t>Silvia Winkler</a:t>
            </a:r>
            <a:endParaRPr lang="en-US" sz="3200" b="0" strike="noStrike" spc="-1" dirty="0">
              <a:solidFill>
                <a:srgbClr val="000000"/>
              </a:solidFill>
              <a:latin typeface="Arial"/>
            </a:endParaRPr>
          </a:p>
          <a:p>
            <a:pPr indent="0">
              <a:lnSpc>
                <a:spcPct val="100000"/>
              </a:lnSpc>
              <a:spcAft>
                <a:spcPts val="601"/>
              </a:spcAft>
              <a:buNone/>
              <a:tabLst>
                <a:tab pos="0" algn="l"/>
              </a:tabLst>
            </a:pPr>
            <a:r>
              <a:rPr lang="de-DE" sz="3200" b="1" strike="noStrike" cap="all" spc="-1" dirty="0">
                <a:solidFill>
                  <a:schemeClr val="accent2"/>
                </a:solidFill>
                <a:latin typeface="Calibri"/>
              </a:rPr>
              <a:t>2024-05-30</a:t>
            </a:r>
            <a:endParaRPr lang="en-US" sz="3200" b="0" strike="noStrike" spc="-1" dirty="0">
              <a:solidFill>
                <a:srgbClr val="000000"/>
              </a:solidFill>
              <a:latin typeface="Arial"/>
            </a:endParaRPr>
          </a:p>
        </p:txBody>
      </p:sp>
      <p:sp>
        <p:nvSpPr>
          <p:cNvPr id="284" name="Subtitle 7"/>
          <p:cNvSpPr/>
          <p:nvPr/>
        </p:nvSpPr>
        <p:spPr>
          <a:xfrm>
            <a:off x="375120" y="4656600"/>
            <a:ext cx="8239320" cy="1454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algn="r">
              <a:lnSpc>
                <a:spcPct val="100000"/>
              </a:lnSpc>
              <a:spcBef>
                <a:spcPts val="320"/>
              </a:spcBef>
              <a:spcAft>
                <a:spcPts val="601"/>
              </a:spcAft>
              <a:tabLst>
                <a:tab pos="0" algn="l"/>
              </a:tabLst>
            </a:pPr>
            <a:r>
              <a:rPr lang="en-US" sz="1600" b="1" strike="noStrike" cap="all" spc="-1">
                <a:solidFill>
                  <a:schemeClr val="accent2"/>
                </a:solidFill>
                <a:latin typeface="Arial"/>
                <a:ea typeface="DejaVu Sans"/>
              </a:rPr>
              <a:t>				</a:t>
            </a:r>
            <a:r>
              <a:rPr lang="en-US" sz="1400" b="0" strike="noStrike" cap="all" spc="-1">
                <a:solidFill>
                  <a:schemeClr val="accent2"/>
                </a:solidFill>
                <a:latin typeface="Arial"/>
                <a:ea typeface="DejaVu Sans"/>
              </a:rPr>
              <a:t>											</a:t>
            </a:r>
            <a:endParaRPr lang="en-US" sz="1400" b="0" strike="noStrike" spc="-1">
              <a:solidFill>
                <a:srgbClr val="000000"/>
              </a:solidFill>
              <a:latin typeface="Arial"/>
            </a:endParaRPr>
          </a:p>
          <a:p>
            <a:pPr algn="ctr">
              <a:lnSpc>
                <a:spcPct val="100000"/>
              </a:lnSpc>
              <a:spcBef>
                <a:spcPts val="281"/>
              </a:spcBef>
              <a:spcAft>
                <a:spcPts val="601"/>
              </a:spcAft>
              <a:tabLst>
                <a:tab pos="0" algn="l"/>
              </a:tabLst>
            </a:pPr>
            <a:endParaRPr lang="en-US" sz="1400" b="0" strike="noStrike" spc="-1">
              <a:solidFill>
                <a:srgbClr val="000000"/>
              </a:solidFill>
              <a:latin typeface="Arial"/>
            </a:endParaRPr>
          </a:p>
          <a:p>
            <a:pPr>
              <a:lnSpc>
                <a:spcPct val="100000"/>
              </a:lnSpc>
              <a:spcBef>
                <a:spcPts val="281"/>
              </a:spcBef>
              <a:spcAft>
                <a:spcPts val="601"/>
              </a:spcAft>
              <a:tabLst>
                <a:tab pos="0" algn="l"/>
              </a:tabLst>
            </a:pPr>
            <a:endParaRPr lang="en-US" sz="1400" b="0" strike="noStrike" spc="-1">
              <a:solidFill>
                <a:srgbClr val="000000"/>
              </a:solidFill>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PlaceHolder 1"/>
          <p:cNvSpPr>
            <a:spLocks noGrp="1"/>
          </p:cNvSpPr>
          <p:nvPr>
            <p:ph type="title"/>
          </p:nvPr>
        </p:nvSpPr>
        <p:spPr>
          <a:xfrm>
            <a:off x="577080" y="1298880"/>
            <a:ext cx="7988400" cy="830520"/>
          </a:xfrm>
          <a:prstGeom prst="rect">
            <a:avLst/>
          </a:prstGeom>
          <a:noFill/>
          <a:ln w="0">
            <a:noFill/>
          </a:ln>
        </p:spPr>
        <p:txBody>
          <a:bodyPr lIns="90000" tIns="45000" rIns="90000" bIns="45000" anchor="b">
            <a:noAutofit/>
          </a:bodyPr>
          <a:lstStyle/>
          <a:p>
            <a:pPr indent="0">
              <a:lnSpc>
                <a:spcPct val="100000"/>
              </a:lnSpc>
              <a:buNone/>
              <a:tabLst>
                <a:tab pos="0" algn="l"/>
              </a:tabLst>
            </a:pPr>
            <a:r>
              <a:rPr lang="de-DE" sz="2800" b="0" strike="noStrike" spc="-1">
                <a:solidFill>
                  <a:srgbClr val="FFFFFF"/>
                </a:solidFill>
                <a:latin typeface="Gill Sans MT"/>
              </a:rPr>
              <a:t>Use Case: post-hoc Review</a:t>
            </a:r>
            <a:endParaRPr lang="en-US" sz="2800" b="0" strike="noStrike" spc="-1">
              <a:solidFill>
                <a:srgbClr val="000000"/>
              </a:solidFill>
              <a:latin typeface="Arial"/>
            </a:endParaRPr>
          </a:p>
        </p:txBody>
      </p:sp>
      <p:sp>
        <p:nvSpPr>
          <p:cNvPr id="314" name="PlaceHolder 2"/>
          <p:cNvSpPr>
            <a:spLocks noGrp="1"/>
          </p:cNvSpPr>
          <p:nvPr>
            <p:ph/>
          </p:nvPr>
        </p:nvSpPr>
        <p:spPr>
          <a:xfrm>
            <a:off x="581040" y="2594520"/>
            <a:ext cx="7988040" cy="3263040"/>
          </a:xfrm>
          <a:prstGeom prst="rect">
            <a:avLst/>
          </a:prstGeom>
          <a:noFill/>
          <a:ln w="0">
            <a:noFill/>
          </a:ln>
        </p:spPr>
        <p:txBody>
          <a:bodyPr lIns="90000" tIns="45000" rIns="90000" bIns="45000" anchor="t">
            <a:noAutofit/>
          </a:bodyPr>
          <a:lstStyle/>
          <a:p>
            <a:pPr marL="306000" indent="-306000">
              <a:lnSpc>
                <a:spcPct val="100000"/>
              </a:lnSpc>
              <a:spcBef>
                <a:spcPts val="360"/>
              </a:spcBef>
              <a:spcAft>
                <a:spcPts val="601"/>
              </a:spcAft>
              <a:buClr>
                <a:srgbClr val="4590B8"/>
              </a:buClr>
              <a:buSzPct val="92000"/>
              <a:buFont typeface="Wingdings 2" charset="2"/>
              <a:buChar char=""/>
            </a:pPr>
            <a:r>
              <a:rPr lang="en-US" sz="1800" b="0" strike="noStrike" spc="-1">
                <a:solidFill>
                  <a:srgbClr val="3D3D3D"/>
                </a:solidFill>
                <a:latin typeface="Arial"/>
              </a:rPr>
              <a:t>A physician or technologist acting as a post-hoc reviewer looks through a completed EEG recording and marks potential epileptic patterns. The annotations added by the technologist during the recording are shown. </a:t>
            </a:r>
            <a:endParaRPr lang="en-US" sz="1800" b="0" strike="noStrike" spc="-1">
              <a:solidFill>
                <a:srgbClr val="000000"/>
              </a:solidFill>
              <a:latin typeface="Arial"/>
            </a:endParaRPr>
          </a:p>
          <a:p>
            <a:pPr marL="306000" indent="-306000">
              <a:lnSpc>
                <a:spcPct val="100000"/>
              </a:lnSpc>
              <a:spcBef>
                <a:spcPts val="360"/>
              </a:spcBef>
              <a:spcAft>
                <a:spcPts val="601"/>
              </a:spcAft>
              <a:buClr>
                <a:srgbClr val="4590B8"/>
              </a:buClr>
              <a:buSzPct val="92000"/>
              <a:buFont typeface="Wingdings 2" charset="2"/>
              <a:buChar char=""/>
            </a:pPr>
            <a:r>
              <a:rPr lang="en-US" sz="1800" b="0" strike="noStrike" spc="-1">
                <a:solidFill>
                  <a:srgbClr val="3D3D3D"/>
                </a:solidFill>
                <a:latin typeface="Arial"/>
              </a:rPr>
              <a:t>The physician has the option of using the settings for display filters and montage stored in the presentation state object generated during recording </a:t>
            </a:r>
            <a:r>
              <a:rPr lang="en-GB" sz="1800" b="0" strike="noStrike" spc="-1">
                <a:solidFill>
                  <a:srgbClr val="3D3D3D"/>
                </a:solidFill>
                <a:latin typeface="Arial"/>
              </a:rPr>
              <a:t>(so that the reviewer can view the EEG recording in the same manner as it was viewed by the technologist who made the recording).</a:t>
            </a:r>
            <a:endParaRPr lang="en-US" sz="1800" b="0" strike="noStrike" spc="-1">
              <a:solidFill>
                <a:srgbClr val="000000"/>
              </a:solidFill>
              <a:latin typeface="Arial"/>
            </a:endParaRPr>
          </a:p>
          <a:p>
            <a:pPr marL="306000" indent="-306000">
              <a:lnSpc>
                <a:spcPct val="100000"/>
              </a:lnSpc>
              <a:spcBef>
                <a:spcPts val="360"/>
              </a:spcBef>
              <a:spcAft>
                <a:spcPts val="601"/>
              </a:spcAft>
              <a:buClr>
                <a:srgbClr val="4590B8"/>
              </a:buClr>
              <a:buSzPct val="92000"/>
              <a:buFont typeface="Wingdings 2" charset="2"/>
              <a:buChar char=""/>
            </a:pPr>
            <a:r>
              <a:rPr lang="en-US" sz="1800" b="0" strike="noStrike" spc="-1">
                <a:solidFill>
                  <a:srgbClr val="3D3D3D"/>
                </a:solidFill>
                <a:latin typeface="Arial"/>
              </a:rPr>
              <a:t>If the physician or technologist reviewer adds annotations, these are stored as well. </a:t>
            </a:r>
            <a:endParaRPr lang="en-US" sz="1800" b="0" strike="noStrike" spc="-1">
              <a:solidFill>
                <a:srgbClr val="000000"/>
              </a:solidFill>
              <a:latin typeface="Arial"/>
            </a:endParaRPr>
          </a:p>
          <a:p>
            <a:pPr indent="0">
              <a:lnSpc>
                <a:spcPct val="100000"/>
              </a:lnSpc>
              <a:spcBef>
                <a:spcPts val="360"/>
              </a:spcBef>
              <a:spcAft>
                <a:spcPts val="601"/>
              </a:spcAft>
              <a:buNone/>
              <a:tabLst>
                <a:tab pos="0" algn="l"/>
              </a:tabLst>
            </a:pPr>
            <a:endParaRPr lang="en-US" sz="1800" b="0" strike="noStrike" spc="-1">
              <a:solidFill>
                <a:srgbClr val="000000"/>
              </a:solidFill>
              <a:latin typeface="Arial"/>
            </a:endParaRPr>
          </a:p>
        </p:txBody>
      </p:sp>
      <p:sp>
        <p:nvSpPr>
          <p:cNvPr id="316" name="PlaceHolder 4"/>
          <p:cNvSpPr>
            <a:spLocks noGrp="1"/>
          </p:cNvSpPr>
          <p:nvPr>
            <p:ph type="dt" idx="35"/>
          </p:nvPr>
        </p:nvSpPr>
        <p:spPr>
          <a:xfrm>
            <a:off x="5559480" y="5956200"/>
            <a:ext cx="2132280" cy="363600"/>
          </a:xfrm>
          <a:prstGeom prst="rect">
            <a:avLst/>
          </a:prstGeom>
          <a:noFill/>
          <a:ln w="0">
            <a:noFill/>
          </a:ln>
        </p:spPr>
        <p:txBody>
          <a:bodyPr lIns="90000" tIns="45000" rIns="90000" bIns="45000" anchor="ctr">
            <a:noAutofit/>
          </a:bodyPr>
          <a:lstStyle>
            <a:lvl1pPr indent="0" algn="r">
              <a:lnSpc>
                <a:spcPct val="100000"/>
              </a:lnSpc>
              <a:buNone/>
              <a:tabLst>
                <a:tab pos="0" algn="l"/>
              </a:tabLst>
              <a:defRPr lang="de-DE" sz="900" b="0" strike="noStrike" spc="-1">
                <a:solidFill>
                  <a:schemeClr val="accent2"/>
                </a:solidFill>
                <a:latin typeface="Gill Sans MT"/>
              </a:defRPr>
            </a:lvl1pPr>
          </a:lstStyle>
          <a:p>
            <a:pPr indent="0" algn="r">
              <a:lnSpc>
                <a:spcPct val="100000"/>
              </a:lnSpc>
              <a:buNone/>
              <a:tabLst>
                <a:tab pos="0" algn="l"/>
              </a:tabLst>
            </a:pPr>
            <a:r>
              <a:rPr lang="de-DE" sz="900" b="0" strike="noStrike" spc="-1">
                <a:solidFill>
                  <a:schemeClr val="accent2"/>
                </a:solidFill>
                <a:latin typeface="Gill Sans MT"/>
              </a:rPr>
              <a:t>2024-05-30</a:t>
            </a:r>
            <a:endParaRPr lang="en-US" sz="900" b="0" strike="noStrike" spc="-1">
              <a:solidFill>
                <a:srgbClr val="000000"/>
              </a:solidFill>
              <a:latin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PlaceHolder 1"/>
          <p:cNvSpPr>
            <a:spLocks noGrp="1"/>
          </p:cNvSpPr>
          <p:nvPr>
            <p:ph type="title"/>
          </p:nvPr>
        </p:nvSpPr>
        <p:spPr>
          <a:xfrm>
            <a:off x="577080" y="1298880"/>
            <a:ext cx="7988400" cy="830520"/>
          </a:xfrm>
          <a:prstGeom prst="rect">
            <a:avLst/>
          </a:prstGeom>
          <a:noFill/>
          <a:ln w="0">
            <a:noFill/>
          </a:ln>
        </p:spPr>
        <p:txBody>
          <a:bodyPr lIns="90000" tIns="45000" rIns="90000" bIns="45000" anchor="b">
            <a:noAutofit/>
          </a:bodyPr>
          <a:lstStyle/>
          <a:p>
            <a:pPr indent="0">
              <a:lnSpc>
                <a:spcPct val="100000"/>
              </a:lnSpc>
              <a:buNone/>
              <a:tabLst>
                <a:tab pos="0" algn="l"/>
              </a:tabLst>
            </a:pPr>
            <a:r>
              <a:rPr lang="de-DE" sz="2800" b="0" strike="noStrike" spc="-1">
                <a:solidFill>
                  <a:srgbClr val="FFFFFF"/>
                </a:solidFill>
                <a:latin typeface="Gill Sans MT"/>
              </a:rPr>
              <a:t>Use Case: post-hoc Review</a:t>
            </a:r>
            <a:endParaRPr lang="en-US" sz="2800" b="0" strike="noStrike" spc="-1">
              <a:solidFill>
                <a:srgbClr val="000000"/>
              </a:solidFill>
              <a:latin typeface="Arial"/>
            </a:endParaRPr>
          </a:p>
        </p:txBody>
      </p:sp>
      <p:sp>
        <p:nvSpPr>
          <p:cNvPr id="318" name="PlaceHolder 2"/>
          <p:cNvSpPr>
            <a:spLocks noGrp="1"/>
          </p:cNvSpPr>
          <p:nvPr>
            <p:ph/>
          </p:nvPr>
        </p:nvSpPr>
        <p:spPr>
          <a:xfrm>
            <a:off x="581040" y="2594520"/>
            <a:ext cx="7988040" cy="3263040"/>
          </a:xfrm>
          <a:prstGeom prst="rect">
            <a:avLst/>
          </a:prstGeom>
          <a:noFill/>
          <a:ln w="0">
            <a:noFill/>
          </a:ln>
        </p:spPr>
        <p:txBody>
          <a:bodyPr lIns="90000" tIns="45000" rIns="90000" bIns="45000" anchor="t">
            <a:normAutofit/>
          </a:bodyPr>
          <a:lstStyle/>
          <a:p>
            <a:pPr marL="306000" indent="-306000">
              <a:lnSpc>
                <a:spcPct val="100000"/>
              </a:lnSpc>
              <a:spcBef>
                <a:spcPts val="360"/>
              </a:spcBef>
              <a:spcAft>
                <a:spcPts val="601"/>
              </a:spcAft>
              <a:buClr>
                <a:srgbClr val="4590B8"/>
              </a:buClr>
              <a:buSzPct val="92000"/>
              <a:buFont typeface="Wingdings 2" charset="2"/>
              <a:buChar char=""/>
            </a:pPr>
            <a:r>
              <a:rPr lang="en-US" sz="1800" b="0" strike="noStrike" spc="-1">
                <a:solidFill>
                  <a:srgbClr val="3D3D3D"/>
                </a:solidFill>
                <a:latin typeface="Arial"/>
              </a:rPr>
              <a:t>Changes to display settings are only stored based on user interaction/request.</a:t>
            </a:r>
            <a:endParaRPr lang="en-US" sz="1800" b="0" strike="noStrike" spc="-1">
              <a:solidFill>
                <a:srgbClr val="000000"/>
              </a:solidFill>
              <a:latin typeface="Arial"/>
            </a:endParaRPr>
          </a:p>
          <a:p>
            <a:pPr marL="306000" indent="-306000">
              <a:lnSpc>
                <a:spcPct val="100000"/>
              </a:lnSpc>
              <a:spcBef>
                <a:spcPts val="360"/>
              </a:spcBef>
              <a:spcAft>
                <a:spcPts val="601"/>
              </a:spcAft>
              <a:buClr>
                <a:srgbClr val="4590B8"/>
              </a:buClr>
              <a:buSzPct val="92000"/>
              <a:buFont typeface="Wingdings 2" charset="2"/>
              <a:buChar char=""/>
            </a:pPr>
            <a:r>
              <a:rPr lang="en-US" sz="1800" b="0" strike="noStrike" spc="-1">
                <a:solidFill>
                  <a:srgbClr val="3D3D3D"/>
                </a:solidFill>
                <a:latin typeface="Arial"/>
              </a:rPr>
              <a:t>Reviewer annotations are always stored.</a:t>
            </a:r>
            <a:endParaRPr lang="en-US" sz="1800" b="0" strike="noStrike" spc="-1">
              <a:solidFill>
                <a:srgbClr val="000000"/>
              </a:solidFill>
              <a:latin typeface="Arial"/>
            </a:endParaRPr>
          </a:p>
          <a:p>
            <a:pPr marL="630000" lvl="1" indent="-306000">
              <a:lnSpc>
                <a:spcPct val="100000"/>
              </a:lnSpc>
              <a:spcBef>
                <a:spcPts val="320"/>
              </a:spcBef>
              <a:spcAft>
                <a:spcPts val="601"/>
              </a:spcAft>
              <a:buClr>
                <a:srgbClr val="4590B8"/>
              </a:buClr>
              <a:buSzPct val="92000"/>
              <a:buFont typeface="Wingdings 2" charset="2"/>
              <a:buChar char=""/>
            </a:pPr>
            <a:r>
              <a:rPr lang="en-US" sz="1600" b="0" strike="noStrike" spc="-1">
                <a:solidFill>
                  <a:srgbClr val="3D3D3D"/>
                </a:solidFill>
                <a:latin typeface="Arial"/>
              </a:rPr>
              <a:t>Reviewer Annotations do not necessarily have a relationship to filters / montages.</a:t>
            </a:r>
            <a:endParaRPr lang="en-US" sz="1600" b="0" strike="noStrike" spc="-1">
              <a:solidFill>
                <a:srgbClr val="000000"/>
              </a:solidFill>
              <a:latin typeface="Arial"/>
            </a:endParaRPr>
          </a:p>
        </p:txBody>
      </p:sp>
      <p:sp>
        <p:nvSpPr>
          <p:cNvPr id="320" name="PlaceHolder 4"/>
          <p:cNvSpPr>
            <a:spLocks noGrp="1"/>
          </p:cNvSpPr>
          <p:nvPr>
            <p:ph type="dt" idx="37"/>
          </p:nvPr>
        </p:nvSpPr>
        <p:spPr>
          <a:xfrm>
            <a:off x="5559480" y="5956200"/>
            <a:ext cx="2132280" cy="363600"/>
          </a:xfrm>
          <a:prstGeom prst="rect">
            <a:avLst/>
          </a:prstGeom>
          <a:noFill/>
          <a:ln w="0">
            <a:noFill/>
          </a:ln>
        </p:spPr>
        <p:txBody>
          <a:bodyPr lIns="90000" tIns="45000" rIns="90000" bIns="45000" anchor="ctr">
            <a:noAutofit/>
          </a:bodyPr>
          <a:lstStyle>
            <a:lvl1pPr indent="0" algn="r">
              <a:lnSpc>
                <a:spcPct val="100000"/>
              </a:lnSpc>
              <a:buNone/>
              <a:tabLst>
                <a:tab pos="0" algn="l"/>
              </a:tabLst>
              <a:defRPr lang="de-DE" sz="900" b="0" strike="noStrike" spc="-1">
                <a:solidFill>
                  <a:schemeClr val="accent2"/>
                </a:solidFill>
                <a:latin typeface="Gill Sans MT"/>
              </a:defRPr>
            </a:lvl1pPr>
          </a:lstStyle>
          <a:p>
            <a:pPr indent="0" algn="r">
              <a:lnSpc>
                <a:spcPct val="100000"/>
              </a:lnSpc>
              <a:buNone/>
              <a:tabLst>
                <a:tab pos="0" algn="l"/>
              </a:tabLst>
            </a:pPr>
            <a:r>
              <a:rPr lang="de-DE" sz="900" b="0" strike="noStrike" spc="-1">
                <a:solidFill>
                  <a:schemeClr val="accent2"/>
                </a:solidFill>
                <a:latin typeface="Gill Sans MT"/>
              </a:rPr>
              <a:t>2024-05-30</a:t>
            </a:r>
            <a:endParaRPr lang="en-US" sz="900" b="0" strike="noStrike" spc="-1">
              <a:solidFill>
                <a:srgbClr val="000000"/>
              </a:solidFill>
              <a:latin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PlaceHolder 1"/>
          <p:cNvSpPr>
            <a:spLocks noGrp="1"/>
          </p:cNvSpPr>
          <p:nvPr>
            <p:ph type="title"/>
          </p:nvPr>
        </p:nvSpPr>
        <p:spPr>
          <a:xfrm>
            <a:off x="577080" y="1298880"/>
            <a:ext cx="7988400" cy="830520"/>
          </a:xfrm>
          <a:prstGeom prst="rect">
            <a:avLst/>
          </a:prstGeom>
          <a:noFill/>
          <a:ln w="0">
            <a:noFill/>
          </a:ln>
        </p:spPr>
        <p:txBody>
          <a:bodyPr lIns="90000" tIns="45000" rIns="90000" bIns="45000" anchor="b">
            <a:noAutofit/>
          </a:bodyPr>
          <a:lstStyle/>
          <a:p>
            <a:pPr indent="0">
              <a:lnSpc>
                <a:spcPct val="100000"/>
              </a:lnSpc>
              <a:buNone/>
              <a:tabLst>
                <a:tab pos="0" algn="l"/>
              </a:tabLst>
            </a:pPr>
            <a:r>
              <a:rPr lang="en-US" sz="2800" b="0" strike="noStrike" spc="-1">
                <a:solidFill>
                  <a:srgbClr val="FFFFFF"/>
                </a:solidFill>
                <a:latin typeface="Gill Sans MT"/>
              </a:rPr>
              <a:t>Cardio Use Case: Home Performed Holter </a:t>
            </a:r>
            <a:endParaRPr lang="en-US" sz="2800" b="0" strike="noStrike" spc="-1">
              <a:solidFill>
                <a:srgbClr val="000000"/>
              </a:solidFill>
              <a:latin typeface="Arial"/>
            </a:endParaRPr>
          </a:p>
        </p:txBody>
      </p:sp>
      <p:sp>
        <p:nvSpPr>
          <p:cNvPr id="322" name="PlaceHolder 2"/>
          <p:cNvSpPr>
            <a:spLocks noGrp="1"/>
          </p:cNvSpPr>
          <p:nvPr>
            <p:ph/>
          </p:nvPr>
        </p:nvSpPr>
        <p:spPr>
          <a:xfrm>
            <a:off x="581040" y="2594520"/>
            <a:ext cx="7988040" cy="3263040"/>
          </a:xfrm>
          <a:prstGeom prst="rect">
            <a:avLst/>
          </a:prstGeom>
          <a:noFill/>
          <a:ln w="0">
            <a:noFill/>
          </a:ln>
        </p:spPr>
        <p:txBody>
          <a:bodyPr lIns="90000" tIns="45000" rIns="90000" bIns="45000" anchor="t">
            <a:normAutofit/>
          </a:bodyPr>
          <a:lstStyle/>
          <a:p>
            <a:pPr marL="306000" indent="-306000">
              <a:lnSpc>
                <a:spcPct val="100000"/>
              </a:lnSpc>
              <a:spcBef>
                <a:spcPts val="360"/>
              </a:spcBef>
              <a:spcAft>
                <a:spcPts val="601"/>
              </a:spcAft>
              <a:buClr>
                <a:srgbClr val="4590B8"/>
              </a:buClr>
              <a:buSzPct val="92000"/>
              <a:buFont typeface="Wingdings 2" charset="2"/>
              <a:buChar char=""/>
            </a:pPr>
            <a:r>
              <a:rPr lang="en-US" sz="1800" b="0" strike="noStrike" spc="-1">
                <a:solidFill>
                  <a:srgbClr val="3D3D3D"/>
                </a:solidFill>
                <a:latin typeface="Arial"/>
              </a:rPr>
              <a:t>A patient wears a 24 h ECG recorder for 1 week. Afterwards the data are sent/uploaded to a holter monitoring station. </a:t>
            </a:r>
            <a:endParaRPr lang="en-US" sz="1800" b="0" strike="noStrike" spc="-1">
              <a:solidFill>
                <a:srgbClr val="000000"/>
              </a:solidFill>
              <a:latin typeface="Arial"/>
            </a:endParaRPr>
          </a:p>
          <a:p>
            <a:pPr marL="306000" indent="-306000">
              <a:lnSpc>
                <a:spcPct val="100000"/>
              </a:lnSpc>
              <a:spcBef>
                <a:spcPts val="360"/>
              </a:spcBef>
              <a:spcAft>
                <a:spcPts val="601"/>
              </a:spcAft>
              <a:buClr>
                <a:srgbClr val="4590B8"/>
              </a:buClr>
              <a:buSzPct val="92000"/>
              <a:buFont typeface="Wingdings 2" charset="2"/>
              <a:buChar char=""/>
            </a:pPr>
            <a:r>
              <a:rPr lang="en-US" sz="1800" b="0" strike="noStrike" spc="-1">
                <a:solidFill>
                  <a:srgbClr val="3D3D3D"/>
                </a:solidFill>
                <a:latin typeface="Arial"/>
              </a:rPr>
              <a:t>A holter technician annotates the waveforms and highlights areas of interest. Then these data are sent to some kind of information system.</a:t>
            </a:r>
            <a:endParaRPr lang="en-US" sz="1800" b="0" strike="noStrike" spc="-1">
              <a:solidFill>
                <a:srgbClr val="000000"/>
              </a:solidFill>
              <a:latin typeface="Arial"/>
            </a:endParaRPr>
          </a:p>
          <a:p>
            <a:pPr marL="306000" indent="-306000">
              <a:lnSpc>
                <a:spcPct val="100000"/>
              </a:lnSpc>
              <a:spcBef>
                <a:spcPts val="360"/>
              </a:spcBef>
              <a:spcAft>
                <a:spcPts val="601"/>
              </a:spcAft>
              <a:buClr>
                <a:srgbClr val="4590B8"/>
              </a:buClr>
              <a:buSzPct val="92000"/>
              <a:buFont typeface="Wingdings 2" charset="2"/>
              <a:buChar char=""/>
            </a:pPr>
            <a:r>
              <a:rPr lang="en-US" sz="1800" b="0" strike="noStrike" spc="-1">
                <a:solidFill>
                  <a:srgbClr val="3D3D3D"/>
                </a:solidFill>
                <a:latin typeface="Arial"/>
              </a:rPr>
              <a:t>A cardiologist reviews the data and may change diagnosis or may send back to technician. Finally she signs the report in the information system and sends it to the EMR (probably as a PDF as well)</a:t>
            </a:r>
            <a:endParaRPr lang="en-US" sz="1800" b="0" strike="noStrike" spc="-1">
              <a:solidFill>
                <a:srgbClr val="000000"/>
              </a:solidFill>
              <a:latin typeface="Arial"/>
            </a:endParaRPr>
          </a:p>
        </p:txBody>
      </p:sp>
      <p:sp>
        <p:nvSpPr>
          <p:cNvPr id="324" name="PlaceHolder 4"/>
          <p:cNvSpPr>
            <a:spLocks noGrp="1"/>
          </p:cNvSpPr>
          <p:nvPr>
            <p:ph type="dt" idx="39"/>
          </p:nvPr>
        </p:nvSpPr>
        <p:spPr>
          <a:xfrm>
            <a:off x="5559480" y="5956200"/>
            <a:ext cx="2132280" cy="363600"/>
          </a:xfrm>
          <a:prstGeom prst="rect">
            <a:avLst/>
          </a:prstGeom>
          <a:noFill/>
          <a:ln w="0">
            <a:noFill/>
          </a:ln>
        </p:spPr>
        <p:txBody>
          <a:bodyPr lIns="90000" tIns="45000" rIns="90000" bIns="45000" anchor="ctr">
            <a:noAutofit/>
          </a:bodyPr>
          <a:lstStyle>
            <a:lvl1pPr indent="0" algn="r">
              <a:lnSpc>
                <a:spcPct val="100000"/>
              </a:lnSpc>
              <a:buNone/>
              <a:tabLst>
                <a:tab pos="0" algn="l"/>
              </a:tabLst>
              <a:defRPr lang="de-DE" sz="900" b="0" strike="noStrike" spc="-1">
                <a:solidFill>
                  <a:schemeClr val="accent2"/>
                </a:solidFill>
                <a:latin typeface="Gill Sans MT"/>
              </a:defRPr>
            </a:lvl1pPr>
          </a:lstStyle>
          <a:p>
            <a:pPr indent="0" algn="r">
              <a:lnSpc>
                <a:spcPct val="100000"/>
              </a:lnSpc>
              <a:buNone/>
              <a:tabLst>
                <a:tab pos="0" algn="l"/>
              </a:tabLst>
            </a:pPr>
            <a:r>
              <a:rPr lang="de-DE" sz="900" b="0" strike="noStrike" spc="-1">
                <a:solidFill>
                  <a:schemeClr val="accent2"/>
                </a:solidFill>
                <a:latin typeface="Gill Sans MT"/>
              </a:rPr>
              <a:t>2024-05-30</a:t>
            </a:r>
            <a:endParaRPr lang="en-US" sz="900" b="0" strike="noStrike" spc="-1">
              <a:solidFill>
                <a:srgbClr val="000000"/>
              </a:solidFill>
              <a:latin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PlaceHolder 1"/>
          <p:cNvSpPr>
            <a:spLocks noGrp="1"/>
          </p:cNvSpPr>
          <p:nvPr>
            <p:ph type="title"/>
          </p:nvPr>
        </p:nvSpPr>
        <p:spPr>
          <a:xfrm>
            <a:off x="577080" y="1298880"/>
            <a:ext cx="7988400" cy="830520"/>
          </a:xfrm>
          <a:prstGeom prst="rect">
            <a:avLst/>
          </a:prstGeom>
          <a:noFill/>
          <a:ln w="0">
            <a:noFill/>
          </a:ln>
        </p:spPr>
        <p:txBody>
          <a:bodyPr lIns="0" tIns="0" rIns="0" bIns="0" anchor="b">
            <a:noAutofit/>
          </a:bodyPr>
          <a:lstStyle/>
          <a:p>
            <a:pPr indent="0">
              <a:lnSpc>
                <a:spcPct val="100000"/>
              </a:lnSpc>
              <a:buNone/>
              <a:tabLst>
                <a:tab pos="0" algn="l"/>
              </a:tabLst>
            </a:pPr>
            <a:r>
              <a:rPr lang="en-US" sz="2800" b="0" strike="noStrike" spc="-1">
                <a:solidFill>
                  <a:srgbClr val="FFFFFF"/>
                </a:solidFill>
                <a:latin typeface="Gill Sans MT"/>
              </a:rPr>
              <a:t>Cardio Use Case: Home Performed Holter </a:t>
            </a:r>
            <a:endParaRPr lang="en-US" sz="2800" b="0" strike="noStrike" spc="-1">
              <a:solidFill>
                <a:srgbClr val="000000"/>
              </a:solidFill>
              <a:latin typeface="Arial"/>
            </a:endParaRPr>
          </a:p>
        </p:txBody>
      </p:sp>
      <p:sp>
        <p:nvSpPr>
          <p:cNvPr id="326" name="TextBox 6"/>
          <p:cNvSpPr/>
          <p:nvPr/>
        </p:nvSpPr>
        <p:spPr>
          <a:xfrm>
            <a:off x="2485440" y="2996280"/>
            <a:ext cx="1301760" cy="637200"/>
          </a:xfrm>
          <a:prstGeom prst="rect">
            <a:avLst/>
          </a:prstGeom>
          <a:noFill/>
          <a:ln w="0">
            <a:solidFill>
              <a:srgbClr val="1A3260"/>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200" b="0" strike="noStrike" spc="-1">
                <a:solidFill>
                  <a:srgbClr val="000000"/>
                </a:solidFill>
                <a:latin typeface="Gill Sans MT"/>
                <a:ea typeface="DejaVu Sans"/>
              </a:rPr>
              <a:t>Patient provided wearable event recorder</a:t>
            </a:r>
            <a:endParaRPr lang="en-US" sz="1200" b="0" strike="noStrike" spc="-1">
              <a:solidFill>
                <a:srgbClr val="000000"/>
              </a:solidFill>
              <a:latin typeface="Arial"/>
            </a:endParaRPr>
          </a:p>
        </p:txBody>
      </p:sp>
      <p:sp>
        <p:nvSpPr>
          <p:cNvPr id="327" name="TextBox 7"/>
          <p:cNvSpPr/>
          <p:nvPr/>
        </p:nvSpPr>
        <p:spPr>
          <a:xfrm>
            <a:off x="4064400" y="2998080"/>
            <a:ext cx="1301760" cy="637200"/>
          </a:xfrm>
          <a:prstGeom prst="rect">
            <a:avLst/>
          </a:prstGeom>
          <a:noFill/>
          <a:ln w="0">
            <a:solidFill>
              <a:srgbClr val="1A3260"/>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200" b="0" strike="noStrike" spc="-1">
                <a:solidFill>
                  <a:srgbClr val="000000"/>
                </a:solidFill>
                <a:latin typeface="Gill Sans MT"/>
                <a:ea typeface="DejaVu Sans"/>
              </a:rPr>
              <a:t>Patient wears recorder 24h-1 week</a:t>
            </a:r>
            <a:endParaRPr lang="en-US" sz="1200" b="0" strike="noStrike" spc="-1">
              <a:solidFill>
                <a:srgbClr val="000000"/>
              </a:solidFill>
              <a:latin typeface="Arial"/>
            </a:endParaRPr>
          </a:p>
        </p:txBody>
      </p:sp>
      <p:sp>
        <p:nvSpPr>
          <p:cNvPr id="328" name="TextBox 8"/>
          <p:cNvSpPr/>
          <p:nvPr/>
        </p:nvSpPr>
        <p:spPr>
          <a:xfrm>
            <a:off x="5626080" y="2989080"/>
            <a:ext cx="1301760" cy="637200"/>
          </a:xfrm>
          <a:prstGeom prst="rect">
            <a:avLst/>
          </a:prstGeom>
          <a:noFill/>
          <a:ln w="0">
            <a:solidFill>
              <a:srgbClr val="1A3260"/>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200" b="0" strike="noStrike" spc="-1">
                <a:solidFill>
                  <a:srgbClr val="000000"/>
                </a:solidFill>
                <a:latin typeface="Gill Sans MT"/>
                <a:ea typeface="DejaVu Sans"/>
              </a:rPr>
              <a:t>Patient mails recorder back to clinic</a:t>
            </a:r>
            <a:endParaRPr lang="en-US" sz="1200" b="0" strike="noStrike" spc="-1">
              <a:solidFill>
                <a:srgbClr val="000000"/>
              </a:solidFill>
              <a:latin typeface="Arial"/>
            </a:endParaRPr>
          </a:p>
        </p:txBody>
      </p:sp>
      <p:sp>
        <p:nvSpPr>
          <p:cNvPr id="329" name="TextBox 9"/>
          <p:cNvSpPr/>
          <p:nvPr/>
        </p:nvSpPr>
        <p:spPr>
          <a:xfrm>
            <a:off x="7125840" y="2989080"/>
            <a:ext cx="1439640" cy="637200"/>
          </a:xfrm>
          <a:prstGeom prst="rect">
            <a:avLst/>
          </a:prstGeom>
          <a:noFill/>
          <a:ln w="0">
            <a:solidFill>
              <a:srgbClr val="1A3260"/>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200" b="0" strike="noStrike" spc="-1">
                <a:solidFill>
                  <a:srgbClr val="000000"/>
                </a:solidFill>
                <a:latin typeface="Gill Sans MT"/>
                <a:ea typeface="DejaVu Sans"/>
              </a:rPr>
              <a:t>Clinic uploads data to holter monitoring station</a:t>
            </a:r>
            <a:endParaRPr lang="en-US" sz="1200" b="0" strike="noStrike" spc="-1">
              <a:solidFill>
                <a:srgbClr val="000000"/>
              </a:solidFill>
              <a:latin typeface="Arial"/>
            </a:endParaRPr>
          </a:p>
        </p:txBody>
      </p:sp>
      <p:sp>
        <p:nvSpPr>
          <p:cNvPr id="330" name="TextBox 14"/>
          <p:cNvSpPr/>
          <p:nvPr/>
        </p:nvSpPr>
        <p:spPr>
          <a:xfrm>
            <a:off x="872640" y="3159360"/>
            <a:ext cx="709920" cy="2952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en-US" sz="1350" b="0" strike="noStrike" spc="-1">
                <a:solidFill>
                  <a:srgbClr val="000000"/>
                </a:solidFill>
                <a:latin typeface="Gill Sans MT"/>
                <a:ea typeface="DejaVu Sans"/>
              </a:rPr>
              <a:t>Patient</a:t>
            </a:r>
            <a:endParaRPr lang="en-US" sz="1350" b="0" strike="noStrike" spc="-1">
              <a:solidFill>
                <a:srgbClr val="000000"/>
              </a:solidFill>
              <a:latin typeface="Arial"/>
            </a:endParaRPr>
          </a:p>
        </p:txBody>
      </p:sp>
      <p:sp>
        <p:nvSpPr>
          <p:cNvPr id="331" name="TextBox 10"/>
          <p:cNvSpPr/>
          <p:nvPr/>
        </p:nvSpPr>
        <p:spPr>
          <a:xfrm>
            <a:off x="2485440" y="4023000"/>
            <a:ext cx="1918800" cy="819720"/>
          </a:xfrm>
          <a:prstGeom prst="rect">
            <a:avLst/>
          </a:prstGeom>
          <a:solidFill>
            <a:srgbClr val="CCDEF0"/>
          </a:solidFill>
          <a:ln w="0">
            <a:solidFill>
              <a:srgbClr val="1A3260"/>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200" b="0" strike="noStrike" spc="-1">
                <a:solidFill>
                  <a:srgbClr val="000000"/>
                </a:solidFill>
                <a:latin typeface="Gill Sans MT"/>
                <a:ea typeface="DejaVu Sans"/>
              </a:rPr>
              <a:t>Holter technician </a:t>
            </a:r>
            <a:endParaRPr lang="en-US" sz="1200" b="0" strike="noStrike" spc="-1">
              <a:solidFill>
                <a:srgbClr val="000000"/>
              </a:solidFill>
              <a:latin typeface="Arial"/>
            </a:endParaRPr>
          </a:p>
          <a:p>
            <a:pPr marL="85680" indent="-85680">
              <a:lnSpc>
                <a:spcPct val="100000"/>
              </a:lnSpc>
              <a:buClr>
                <a:srgbClr val="000000"/>
              </a:buClr>
              <a:buFont typeface="Arial"/>
              <a:buChar char="•"/>
            </a:pPr>
            <a:r>
              <a:rPr lang="en-US" sz="1200" b="0" strike="noStrike" spc="-1">
                <a:solidFill>
                  <a:srgbClr val="000000"/>
                </a:solidFill>
                <a:latin typeface="Gill Sans MT"/>
                <a:ea typeface="DejaVu Sans"/>
              </a:rPr>
              <a:t>Annotates waveforms</a:t>
            </a:r>
            <a:endParaRPr lang="en-US" sz="1200" b="0" strike="noStrike" spc="-1">
              <a:solidFill>
                <a:srgbClr val="000000"/>
              </a:solidFill>
              <a:latin typeface="Arial"/>
            </a:endParaRPr>
          </a:p>
          <a:p>
            <a:pPr marL="85680" indent="-85680">
              <a:lnSpc>
                <a:spcPct val="100000"/>
              </a:lnSpc>
              <a:buClr>
                <a:srgbClr val="000000"/>
              </a:buClr>
              <a:buFont typeface="Arial"/>
              <a:buChar char="•"/>
            </a:pPr>
            <a:r>
              <a:rPr lang="en-US" sz="1200" b="0" strike="noStrike" spc="-1">
                <a:solidFill>
                  <a:srgbClr val="000000"/>
                </a:solidFill>
                <a:latin typeface="Gill Sans MT"/>
                <a:ea typeface="DejaVu Sans"/>
              </a:rPr>
              <a:t>Highlights areas of interest</a:t>
            </a:r>
            <a:endParaRPr lang="en-US" sz="1200" b="0" strike="noStrike" spc="-1">
              <a:solidFill>
                <a:srgbClr val="000000"/>
              </a:solidFill>
              <a:latin typeface="Arial"/>
            </a:endParaRPr>
          </a:p>
        </p:txBody>
      </p:sp>
      <p:sp>
        <p:nvSpPr>
          <p:cNvPr id="332" name="TextBox 11"/>
          <p:cNvSpPr/>
          <p:nvPr/>
        </p:nvSpPr>
        <p:spPr>
          <a:xfrm>
            <a:off x="5048640" y="4021560"/>
            <a:ext cx="1576080" cy="637200"/>
          </a:xfrm>
          <a:prstGeom prst="rect">
            <a:avLst/>
          </a:prstGeom>
          <a:noFill/>
          <a:ln w="0">
            <a:solidFill>
              <a:srgbClr val="1A3260"/>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200" b="0" strike="noStrike" spc="-1">
                <a:solidFill>
                  <a:srgbClr val="000000"/>
                </a:solidFill>
                <a:latin typeface="Gill Sans MT"/>
                <a:ea typeface="DejaVu Sans"/>
              </a:rPr>
              <a:t>Holter tech pushes data to a waveform information system</a:t>
            </a:r>
            <a:endParaRPr lang="en-US" sz="1200" b="0" strike="noStrike" spc="-1">
              <a:solidFill>
                <a:srgbClr val="000000"/>
              </a:solidFill>
              <a:latin typeface="Arial"/>
            </a:endParaRPr>
          </a:p>
        </p:txBody>
      </p:sp>
      <p:sp>
        <p:nvSpPr>
          <p:cNvPr id="333" name="TextBox 15"/>
          <p:cNvSpPr/>
          <p:nvPr/>
        </p:nvSpPr>
        <p:spPr>
          <a:xfrm>
            <a:off x="871560" y="4087440"/>
            <a:ext cx="1447560" cy="2952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en-US" sz="1350" b="0" strike="noStrike" spc="-1">
                <a:solidFill>
                  <a:srgbClr val="000000"/>
                </a:solidFill>
                <a:latin typeface="Gill Sans MT"/>
                <a:ea typeface="DejaVu Sans"/>
              </a:rPr>
              <a:t>Holter technician</a:t>
            </a:r>
            <a:endParaRPr lang="en-US" sz="1350" b="0" strike="noStrike" spc="-1">
              <a:solidFill>
                <a:srgbClr val="000000"/>
              </a:solidFill>
              <a:latin typeface="Arial"/>
            </a:endParaRPr>
          </a:p>
        </p:txBody>
      </p:sp>
      <p:sp>
        <p:nvSpPr>
          <p:cNvPr id="334" name="TextBox 12"/>
          <p:cNvSpPr/>
          <p:nvPr/>
        </p:nvSpPr>
        <p:spPr>
          <a:xfrm>
            <a:off x="2485440" y="4971960"/>
            <a:ext cx="2193480" cy="819720"/>
          </a:xfrm>
          <a:prstGeom prst="rect">
            <a:avLst/>
          </a:prstGeom>
          <a:noFill/>
          <a:ln w="0">
            <a:solidFill>
              <a:srgbClr val="1A3260"/>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200" b="0" strike="noStrike" spc="-1">
                <a:solidFill>
                  <a:srgbClr val="000000"/>
                </a:solidFill>
                <a:latin typeface="Gill Sans MT"/>
                <a:ea typeface="DejaVu Sans"/>
              </a:rPr>
              <a:t>Cardiologist reviews </a:t>
            </a:r>
            <a:endParaRPr lang="en-US" sz="1200" b="0" strike="noStrike" spc="-1">
              <a:solidFill>
                <a:srgbClr val="000000"/>
              </a:solidFill>
              <a:latin typeface="Arial"/>
            </a:endParaRPr>
          </a:p>
          <a:p>
            <a:pPr marL="85680" indent="-85680">
              <a:lnSpc>
                <a:spcPct val="100000"/>
              </a:lnSpc>
              <a:buClr>
                <a:srgbClr val="000000"/>
              </a:buClr>
              <a:buFont typeface="Arial"/>
              <a:buChar char="•"/>
            </a:pPr>
            <a:r>
              <a:rPr lang="en-US" sz="1200" b="0" strike="noStrike" spc="-1">
                <a:solidFill>
                  <a:srgbClr val="000000"/>
                </a:solidFill>
                <a:latin typeface="Gill Sans MT"/>
                <a:ea typeface="DejaVu Sans"/>
              </a:rPr>
              <a:t>May change diagnosis</a:t>
            </a:r>
            <a:endParaRPr lang="en-US" sz="1200" b="0" strike="noStrike" spc="-1">
              <a:solidFill>
                <a:srgbClr val="000000"/>
              </a:solidFill>
              <a:latin typeface="Arial"/>
            </a:endParaRPr>
          </a:p>
          <a:p>
            <a:pPr marL="85680" indent="-85680">
              <a:lnSpc>
                <a:spcPct val="100000"/>
              </a:lnSpc>
              <a:buClr>
                <a:srgbClr val="000000"/>
              </a:buClr>
              <a:buFont typeface="Arial"/>
              <a:buChar char="•"/>
            </a:pPr>
            <a:r>
              <a:rPr lang="en-US" sz="1200" b="0" strike="noStrike" spc="-1">
                <a:solidFill>
                  <a:srgbClr val="000000"/>
                </a:solidFill>
                <a:latin typeface="Gill Sans MT"/>
                <a:ea typeface="DejaVu Sans"/>
              </a:rPr>
              <a:t>May send back to holter tech</a:t>
            </a:r>
            <a:endParaRPr lang="en-US" sz="1200" b="0" strike="noStrike" spc="-1">
              <a:solidFill>
                <a:srgbClr val="000000"/>
              </a:solidFill>
              <a:latin typeface="Arial"/>
            </a:endParaRPr>
          </a:p>
        </p:txBody>
      </p:sp>
      <p:sp>
        <p:nvSpPr>
          <p:cNvPr id="335" name="TextBox 13"/>
          <p:cNvSpPr/>
          <p:nvPr/>
        </p:nvSpPr>
        <p:spPr>
          <a:xfrm>
            <a:off x="6721200" y="4970880"/>
            <a:ext cx="1809360" cy="637200"/>
          </a:xfrm>
          <a:prstGeom prst="rect">
            <a:avLst/>
          </a:prstGeom>
          <a:noFill/>
          <a:ln w="0">
            <a:solidFill>
              <a:srgbClr val="1A3260"/>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200" b="0" strike="noStrike" spc="-1">
                <a:solidFill>
                  <a:srgbClr val="000000"/>
                </a:solidFill>
                <a:latin typeface="Gill Sans MT"/>
                <a:ea typeface="DejaVu Sans"/>
              </a:rPr>
              <a:t>Waveform information system sends PDF or report link to EMR</a:t>
            </a:r>
            <a:endParaRPr lang="en-US" sz="1200" b="0" strike="noStrike" spc="-1">
              <a:solidFill>
                <a:srgbClr val="000000"/>
              </a:solidFill>
              <a:latin typeface="Arial"/>
            </a:endParaRPr>
          </a:p>
        </p:txBody>
      </p:sp>
      <p:sp>
        <p:nvSpPr>
          <p:cNvPr id="336" name="TextBox 16"/>
          <p:cNvSpPr/>
          <p:nvPr/>
        </p:nvSpPr>
        <p:spPr>
          <a:xfrm>
            <a:off x="873360" y="5015520"/>
            <a:ext cx="1078920" cy="2952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en-US" sz="1350" b="0" strike="noStrike" spc="-1">
                <a:solidFill>
                  <a:srgbClr val="000000"/>
                </a:solidFill>
                <a:latin typeface="Gill Sans MT"/>
                <a:ea typeface="DejaVu Sans"/>
              </a:rPr>
              <a:t>Cardiologist</a:t>
            </a:r>
            <a:endParaRPr lang="en-US" sz="1350" b="0" strike="noStrike" spc="-1">
              <a:solidFill>
                <a:srgbClr val="000000"/>
              </a:solidFill>
              <a:latin typeface="Arial"/>
            </a:endParaRPr>
          </a:p>
        </p:txBody>
      </p:sp>
      <p:sp>
        <p:nvSpPr>
          <p:cNvPr id="337" name="TextBox 18"/>
          <p:cNvSpPr/>
          <p:nvPr/>
        </p:nvSpPr>
        <p:spPr>
          <a:xfrm>
            <a:off x="4956120" y="4971240"/>
            <a:ext cx="1438560" cy="1002240"/>
          </a:xfrm>
          <a:prstGeom prst="rect">
            <a:avLst/>
          </a:prstGeom>
          <a:noFill/>
          <a:ln w="0">
            <a:solidFill>
              <a:srgbClr val="1A3260"/>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200" b="0" strike="noStrike" spc="-1">
                <a:solidFill>
                  <a:srgbClr val="000000"/>
                </a:solidFill>
                <a:latin typeface="Gill Sans MT"/>
                <a:ea typeface="DejaVu Sans"/>
              </a:rPr>
              <a:t>Cardiologist signs report in waveform information system</a:t>
            </a:r>
            <a:endParaRPr lang="en-US" sz="1200" b="0" strike="noStrike" spc="-1">
              <a:solidFill>
                <a:srgbClr val="000000"/>
              </a:solidFill>
              <a:latin typeface="Arial"/>
            </a:endParaRPr>
          </a:p>
        </p:txBody>
      </p:sp>
      <p:cxnSp>
        <p:nvCxnSpPr>
          <p:cNvPr id="338" name="Straight Arrow Connector 23"/>
          <p:cNvCxnSpPr>
            <a:stCxn id="326" idx="3"/>
            <a:endCxn id="327" idx="1"/>
          </p:cNvCxnSpPr>
          <p:nvPr/>
        </p:nvCxnSpPr>
        <p:spPr>
          <a:xfrm>
            <a:off x="3787200" y="3314880"/>
            <a:ext cx="277560" cy="2160"/>
          </a:xfrm>
          <a:prstGeom prst="straightConnector1">
            <a:avLst/>
          </a:prstGeom>
          <a:ln w="0" cap="rnd">
            <a:solidFill>
              <a:srgbClr val="172D56"/>
            </a:solidFill>
            <a:tailEnd type="triangle" w="med" len="med"/>
          </a:ln>
        </p:spPr>
      </p:cxnSp>
      <p:cxnSp>
        <p:nvCxnSpPr>
          <p:cNvPr id="339" name="Straight Arrow Connector 25"/>
          <p:cNvCxnSpPr>
            <a:stCxn id="327" idx="3"/>
            <a:endCxn id="328" idx="1"/>
          </p:cNvCxnSpPr>
          <p:nvPr/>
        </p:nvCxnSpPr>
        <p:spPr>
          <a:xfrm flipV="1">
            <a:off x="5366160" y="3307680"/>
            <a:ext cx="260280" cy="9360"/>
          </a:xfrm>
          <a:prstGeom prst="straightConnector1">
            <a:avLst/>
          </a:prstGeom>
          <a:ln w="0" cap="rnd">
            <a:solidFill>
              <a:srgbClr val="172D56"/>
            </a:solidFill>
            <a:tailEnd type="triangle" w="med" len="med"/>
          </a:ln>
        </p:spPr>
      </p:cxnSp>
      <p:cxnSp>
        <p:nvCxnSpPr>
          <p:cNvPr id="340" name="Straight Arrow Connector 27"/>
          <p:cNvCxnSpPr>
            <a:stCxn id="328" idx="3"/>
            <a:endCxn id="329" idx="1"/>
          </p:cNvCxnSpPr>
          <p:nvPr/>
        </p:nvCxnSpPr>
        <p:spPr>
          <a:xfrm>
            <a:off x="6927840" y="3307680"/>
            <a:ext cx="198360" cy="360"/>
          </a:xfrm>
          <a:prstGeom prst="straightConnector1">
            <a:avLst/>
          </a:prstGeom>
          <a:ln w="0" cap="rnd">
            <a:solidFill>
              <a:srgbClr val="172D56"/>
            </a:solidFill>
            <a:tailEnd type="triangle" w="med" len="med"/>
          </a:ln>
        </p:spPr>
      </p:cxnSp>
      <p:cxnSp>
        <p:nvCxnSpPr>
          <p:cNvPr id="341" name="Connector: Elbow 29"/>
          <p:cNvCxnSpPr>
            <a:stCxn id="329" idx="2"/>
            <a:endCxn id="331" idx="0"/>
          </p:cNvCxnSpPr>
          <p:nvPr/>
        </p:nvCxnSpPr>
        <p:spPr>
          <a:xfrm rot="5400000">
            <a:off x="5446800" y="1624320"/>
            <a:ext cx="397080" cy="4401000"/>
          </a:xfrm>
          <a:prstGeom prst="bentConnector3">
            <a:avLst>
              <a:gd name="adj1" fmla="val 50000"/>
            </a:avLst>
          </a:prstGeom>
          <a:ln w="0" cap="rnd">
            <a:solidFill>
              <a:srgbClr val="172D56"/>
            </a:solidFill>
            <a:tailEnd type="triangle" w="med" len="med"/>
          </a:ln>
        </p:spPr>
      </p:cxnSp>
      <p:cxnSp>
        <p:nvCxnSpPr>
          <p:cNvPr id="342" name="Straight Arrow Connector 31"/>
          <p:cNvCxnSpPr>
            <a:stCxn id="331" idx="3"/>
            <a:endCxn id="332" idx="1"/>
          </p:cNvCxnSpPr>
          <p:nvPr/>
        </p:nvCxnSpPr>
        <p:spPr>
          <a:xfrm flipV="1">
            <a:off x="4404240" y="4340160"/>
            <a:ext cx="644760" cy="92880"/>
          </a:xfrm>
          <a:prstGeom prst="straightConnector1">
            <a:avLst/>
          </a:prstGeom>
          <a:ln w="0" cap="rnd">
            <a:solidFill>
              <a:srgbClr val="172D56"/>
            </a:solidFill>
            <a:tailEnd type="triangle" w="med" len="med"/>
          </a:ln>
        </p:spPr>
      </p:cxnSp>
      <p:cxnSp>
        <p:nvCxnSpPr>
          <p:cNvPr id="343" name="Connector: Elbow 33"/>
          <p:cNvCxnSpPr>
            <a:stCxn id="332" idx="2"/>
            <a:endCxn id="334" idx="0"/>
          </p:cNvCxnSpPr>
          <p:nvPr/>
        </p:nvCxnSpPr>
        <p:spPr>
          <a:xfrm rot="5400000">
            <a:off x="4552560" y="3688200"/>
            <a:ext cx="313560" cy="2255040"/>
          </a:xfrm>
          <a:prstGeom prst="bentConnector3">
            <a:avLst>
              <a:gd name="adj1" fmla="val 51379"/>
            </a:avLst>
          </a:prstGeom>
          <a:ln w="0" cap="rnd">
            <a:solidFill>
              <a:srgbClr val="172D56"/>
            </a:solidFill>
            <a:tailEnd type="triangle" w="med" len="med"/>
          </a:ln>
        </p:spPr>
      </p:cxnSp>
      <p:cxnSp>
        <p:nvCxnSpPr>
          <p:cNvPr id="344" name="Straight Arrow Connector 35"/>
          <p:cNvCxnSpPr>
            <a:stCxn id="334" idx="3"/>
            <a:endCxn id="337" idx="1"/>
          </p:cNvCxnSpPr>
          <p:nvPr/>
        </p:nvCxnSpPr>
        <p:spPr>
          <a:xfrm>
            <a:off x="4678920" y="5381640"/>
            <a:ext cx="277560" cy="91080"/>
          </a:xfrm>
          <a:prstGeom prst="straightConnector1">
            <a:avLst/>
          </a:prstGeom>
          <a:ln w="0" cap="rnd">
            <a:solidFill>
              <a:srgbClr val="172D56"/>
            </a:solidFill>
            <a:tailEnd type="triangle" w="med" len="med"/>
          </a:ln>
        </p:spPr>
      </p:cxnSp>
      <p:cxnSp>
        <p:nvCxnSpPr>
          <p:cNvPr id="345" name="Straight Arrow Connector 37"/>
          <p:cNvCxnSpPr>
            <a:stCxn id="337" idx="3"/>
            <a:endCxn id="335" idx="1"/>
          </p:cNvCxnSpPr>
          <p:nvPr/>
        </p:nvCxnSpPr>
        <p:spPr>
          <a:xfrm flipV="1">
            <a:off x="6394680" y="5289480"/>
            <a:ext cx="326880" cy="183240"/>
          </a:xfrm>
          <a:prstGeom prst="straightConnector1">
            <a:avLst/>
          </a:prstGeom>
          <a:ln w="0" cap="rnd">
            <a:solidFill>
              <a:srgbClr val="172D56"/>
            </a:solidFill>
            <a:tailEnd type="triangle" w="med" len="med"/>
          </a:ln>
        </p:spPr>
      </p:cxnSp>
      <p:sp>
        <p:nvSpPr>
          <p:cNvPr id="24" name="PlaceHolder 4">
            <a:extLst>
              <a:ext uri="{FF2B5EF4-FFF2-40B4-BE49-F238E27FC236}">
                <a16:creationId xmlns:a16="http://schemas.microsoft.com/office/drawing/2014/main" id="{6E407081-EE15-46EC-B36E-40476DACDF0E}"/>
              </a:ext>
            </a:extLst>
          </p:cNvPr>
          <p:cNvSpPr txBox="1">
            <a:spLocks/>
          </p:cNvSpPr>
          <p:nvPr/>
        </p:nvSpPr>
        <p:spPr>
          <a:xfrm>
            <a:off x="5559480" y="5956200"/>
            <a:ext cx="2132280" cy="363600"/>
          </a:xfrm>
          <a:prstGeom prst="rect">
            <a:avLst/>
          </a:prstGeom>
          <a:noFill/>
          <a:ln w="0">
            <a:noFill/>
          </a:ln>
        </p:spPr>
        <p:txBody>
          <a:bodyPr lIns="90000" tIns="45000" rIns="90000" bIns="45000" anchor="ctr">
            <a:noAutofit/>
          </a:bodyPr>
          <a:lstStyle>
            <a:defPPr>
              <a:defRPr lang="de-DE"/>
            </a:defPPr>
            <a:lvl1pPr marL="0" indent="0" algn="r" defTabSz="914400" rtl="0" eaLnBrk="1" latinLnBrk="0" hangingPunct="1">
              <a:lnSpc>
                <a:spcPct val="100000"/>
              </a:lnSpc>
              <a:buNone/>
              <a:tabLst>
                <a:tab pos="0" algn="l"/>
              </a:tabLst>
              <a:defRPr lang="de-DE" sz="900" b="0" strike="noStrike" kern="1200" spc="-1">
                <a:solidFill>
                  <a:schemeClr val="accent2"/>
                </a:solidFill>
                <a:latin typeface="Gill Sans M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2024-05-30</a:t>
            </a:r>
            <a:endParaRPr lang="de-DE">
              <a:solidFill>
                <a:srgbClr val="000000"/>
              </a:solidFill>
              <a:latin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6" name="Picture 6"/>
          <p:cNvPicPr/>
          <p:nvPr/>
        </p:nvPicPr>
        <p:blipFill>
          <a:blip r:embed="rId2"/>
          <a:stretch/>
        </p:blipFill>
        <p:spPr>
          <a:xfrm>
            <a:off x="1458720" y="1167120"/>
            <a:ext cx="3469320" cy="4435560"/>
          </a:xfrm>
          <a:prstGeom prst="rect">
            <a:avLst/>
          </a:prstGeom>
          <a:ln w="0">
            <a:noFill/>
          </a:ln>
        </p:spPr>
      </p:pic>
      <p:sp>
        <p:nvSpPr>
          <p:cNvPr id="347" name="TextBox 7"/>
          <p:cNvSpPr/>
          <p:nvPr/>
        </p:nvSpPr>
        <p:spPr>
          <a:xfrm>
            <a:off x="1638720" y="5559840"/>
            <a:ext cx="6369120" cy="4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050" b="0" strike="noStrike" spc="-1">
                <a:solidFill>
                  <a:srgbClr val="000000"/>
                </a:solidFill>
                <a:latin typeface="Gill Sans MT"/>
                <a:ea typeface="DejaVu Sans"/>
              </a:rPr>
              <a:t>https://www.researchgate.net/figure/iRhythm-Technologies-Inc-sample-Zio-Patch-report-format_fig1_259503800</a:t>
            </a:r>
            <a:endParaRPr lang="en-US" sz="1050" b="0" strike="noStrike" spc="-1">
              <a:solidFill>
                <a:srgbClr val="000000"/>
              </a:solidFill>
              <a:latin typeface="Arial"/>
            </a:endParaRPr>
          </a:p>
        </p:txBody>
      </p:sp>
      <p:sp>
        <p:nvSpPr>
          <p:cNvPr id="348" name="Right Brace 5"/>
          <p:cNvSpPr/>
          <p:nvPr/>
        </p:nvSpPr>
        <p:spPr>
          <a:xfrm rot="10800000">
            <a:off x="1210680" y="1780200"/>
            <a:ext cx="179280" cy="2627640"/>
          </a:xfrm>
          <a:prstGeom prst="rightBrace">
            <a:avLst>
              <a:gd name="adj1" fmla="val 8333"/>
              <a:gd name="adj2" fmla="val 50000"/>
            </a:avLst>
          </a:prstGeom>
          <a:noFill/>
          <a:ln cap="rnd">
            <a:solidFill>
              <a:srgbClr val="172D56"/>
            </a:solidFill>
            <a:round/>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a:lnSpc>
                <a:spcPct val="100000"/>
              </a:lnSpc>
            </a:pPr>
            <a:endParaRPr lang="en-US" sz="1350" b="0" strike="noStrike" spc="-1">
              <a:solidFill>
                <a:srgbClr val="000000"/>
              </a:solidFill>
              <a:latin typeface="Gill Sans MT"/>
              <a:ea typeface="DejaVu Sans"/>
            </a:endParaRPr>
          </a:p>
        </p:txBody>
      </p:sp>
      <p:sp>
        <p:nvSpPr>
          <p:cNvPr id="349" name="TextBox 10"/>
          <p:cNvSpPr/>
          <p:nvPr/>
        </p:nvSpPr>
        <p:spPr>
          <a:xfrm>
            <a:off x="5126760" y="2954880"/>
            <a:ext cx="918720" cy="2952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en-US" sz="1350" b="0" strike="noStrike" spc="-1">
                <a:solidFill>
                  <a:srgbClr val="000000"/>
                </a:solidFill>
                <a:latin typeface="Gill Sans MT"/>
                <a:ea typeface="DejaVu Sans"/>
              </a:rPr>
              <a:t>SR tables</a:t>
            </a:r>
            <a:endParaRPr lang="en-US" sz="1350" b="0" strike="noStrike" spc="-1">
              <a:solidFill>
                <a:srgbClr val="000000"/>
              </a:solidFill>
              <a:latin typeface="Arial"/>
            </a:endParaRPr>
          </a:p>
        </p:txBody>
      </p:sp>
      <p:sp>
        <p:nvSpPr>
          <p:cNvPr id="350" name="TextBox 13"/>
          <p:cNvSpPr/>
          <p:nvPr/>
        </p:nvSpPr>
        <p:spPr>
          <a:xfrm>
            <a:off x="5130360" y="4775400"/>
            <a:ext cx="1126080" cy="2952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en-US" sz="1350" b="0" strike="noStrike" spc="-1">
                <a:solidFill>
                  <a:srgbClr val="000000"/>
                </a:solidFill>
                <a:latin typeface="Gill Sans MT"/>
                <a:ea typeface="DejaVu Sans"/>
              </a:rPr>
              <a:t>SR narrative</a:t>
            </a:r>
            <a:endParaRPr lang="en-US" sz="1350" b="0" strike="noStrike" spc="-1">
              <a:solidFill>
                <a:srgbClr val="000000"/>
              </a:solidFill>
              <a:latin typeface="Arial"/>
            </a:endParaRPr>
          </a:p>
        </p:txBody>
      </p:sp>
      <p:sp>
        <p:nvSpPr>
          <p:cNvPr id="351" name="Right Brace 14"/>
          <p:cNvSpPr/>
          <p:nvPr/>
        </p:nvSpPr>
        <p:spPr>
          <a:xfrm>
            <a:off x="5031000" y="4491720"/>
            <a:ext cx="127080" cy="878760"/>
          </a:xfrm>
          <a:prstGeom prst="rightBrace">
            <a:avLst>
              <a:gd name="adj1" fmla="val 8333"/>
              <a:gd name="adj2" fmla="val 50000"/>
            </a:avLst>
          </a:prstGeom>
          <a:noFill/>
          <a:ln cap="rnd">
            <a:solidFill>
              <a:srgbClr val="172D56"/>
            </a:solidFill>
            <a:round/>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a:lnSpc>
                <a:spcPct val="100000"/>
              </a:lnSpc>
            </a:pPr>
            <a:endParaRPr lang="en-US" sz="1350" b="0" strike="noStrike" spc="-1">
              <a:solidFill>
                <a:srgbClr val="000000"/>
              </a:solidFill>
              <a:latin typeface="Gill Sans MT"/>
              <a:ea typeface="DejaVu Sans"/>
            </a:endParaRPr>
          </a:p>
        </p:txBody>
      </p:sp>
      <p:sp>
        <p:nvSpPr>
          <p:cNvPr id="352" name="TextBox 15"/>
          <p:cNvSpPr/>
          <p:nvPr/>
        </p:nvSpPr>
        <p:spPr>
          <a:xfrm>
            <a:off x="4917240" y="1417680"/>
            <a:ext cx="1013400" cy="2952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en-US" sz="1350" b="0" strike="noStrike" spc="-1">
                <a:solidFill>
                  <a:srgbClr val="000000"/>
                </a:solidFill>
                <a:latin typeface="Gill Sans MT"/>
                <a:ea typeface="DejaVu Sans"/>
              </a:rPr>
              <a:t>SR context</a:t>
            </a:r>
            <a:endParaRPr lang="en-US" sz="1350" b="0" strike="noStrike" spc="-1">
              <a:solidFill>
                <a:srgbClr val="000000"/>
              </a:solidFill>
              <a:latin typeface="Arial"/>
            </a:endParaRPr>
          </a:p>
        </p:txBody>
      </p:sp>
      <p:sp>
        <p:nvSpPr>
          <p:cNvPr id="353" name="Right Brace 16"/>
          <p:cNvSpPr/>
          <p:nvPr/>
        </p:nvSpPr>
        <p:spPr>
          <a:xfrm>
            <a:off x="5031000" y="1778760"/>
            <a:ext cx="127080" cy="2627640"/>
          </a:xfrm>
          <a:prstGeom prst="rightBrace">
            <a:avLst>
              <a:gd name="adj1" fmla="val 8333"/>
              <a:gd name="adj2" fmla="val 50000"/>
            </a:avLst>
          </a:prstGeom>
          <a:noFill/>
          <a:ln cap="rnd">
            <a:solidFill>
              <a:srgbClr val="172D56"/>
            </a:solidFill>
            <a:round/>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a:lnSpc>
                <a:spcPct val="100000"/>
              </a:lnSpc>
            </a:pPr>
            <a:endParaRPr lang="en-US" sz="1350" b="0" strike="noStrike" spc="-1">
              <a:solidFill>
                <a:srgbClr val="000000"/>
              </a:solidFill>
              <a:latin typeface="Gill Sans MT"/>
              <a:ea typeface="DejaVu Sans"/>
            </a:endParaRPr>
          </a:p>
        </p:txBody>
      </p:sp>
      <p:sp>
        <p:nvSpPr>
          <p:cNvPr id="354" name="TextBox 17"/>
          <p:cNvSpPr/>
          <p:nvPr/>
        </p:nvSpPr>
        <p:spPr>
          <a:xfrm>
            <a:off x="-35640" y="2877840"/>
            <a:ext cx="1243440" cy="500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100000"/>
              </a:lnSpc>
            </a:pPr>
            <a:r>
              <a:rPr lang="en-US" sz="1350" b="0" strike="noStrike" spc="-1">
                <a:solidFill>
                  <a:srgbClr val="000000"/>
                </a:solidFill>
                <a:latin typeface="Gill Sans MT"/>
                <a:ea typeface="DejaVu Sans"/>
              </a:rPr>
              <a:t>Presentation state</a:t>
            </a:r>
            <a:endParaRPr lang="en-US" sz="1350" b="0" strike="noStrike" spc="-1">
              <a:solidFill>
                <a:srgbClr val="000000"/>
              </a:solidFill>
              <a:latin typeface="Arial"/>
            </a:endParaRPr>
          </a:p>
        </p:txBody>
      </p:sp>
      <p:sp>
        <p:nvSpPr>
          <p:cNvPr id="355" name="PlaceHolder 1"/>
          <p:cNvSpPr>
            <a:spLocks noGrp="1"/>
          </p:cNvSpPr>
          <p:nvPr>
            <p:ph type="dt" idx="40"/>
          </p:nvPr>
        </p:nvSpPr>
        <p:spPr>
          <a:xfrm>
            <a:off x="5559480" y="5956200"/>
            <a:ext cx="2132280" cy="363600"/>
          </a:xfrm>
          <a:prstGeom prst="rect">
            <a:avLst/>
          </a:prstGeom>
          <a:noFill/>
          <a:ln w="0">
            <a:noFill/>
          </a:ln>
        </p:spPr>
        <p:txBody>
          <a:bodyPr lIns="90000" tIns="45000" rIns="90000" bIns="45000" anchor="ctr">
            <a:noAutofit/>
          </a:bodyPr>
          <a:lstStyle>
            <a:lvl1pPr indent="0" algn="r">
              <a:lnSpc>
                <a:spcPct val="100000"/>
              </a:lnSpc>
              <a:buNone/>
              <a:tabLst>
                <a:tab pos="0" algn="l"/>
              </a:tabLst>
              <a:defRPr lang="de-DE" sz="900" b="0" strike="noStrike" spc="-1">
                <a:solidFill>
                  <a:schemeClr val="accent2"/>
                </a:solidFill>
                <a:latin typeface="Gill Sans MT"/>
              </a:defRPr>
            </a:lvl1pPr>
          </a:lstStyle>
          <a:p>
            <a:pPr indent="0" algn="r">
              <a:lnSpc>
                <a:spcPct val="100000"/>
              </a:lnSpc>
              <a:buNone/>
              <a:tabLst>
                <a:tab pos="0" algn="l"/>
              </a:tabLst>
            </a:pPr>
            <a:r>
              <a:rPr lang="de-DE" sz="900" b="0" strike="noStrike" spc="-1">
                <a:solidFill>
                  <a:schemeClr val="accent2"/>
                </a:solidFill>
                <a:latin typeface="Gill Sans MT"/>
              </a:rPr>
              <a:t>2024-05-30</a:t>
            </a:r>
            <a:endParaRPr lang="en-US" sz="900" b="0" strike="noStrike" spc="-1">
              <a:solidFill>
                <a:srgbClr val="000000"/>
              </a:solidFill>
              <a:latin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PlaceHolder 1"/>
          <p:cNvSpPr>
            <a:spLocks noGrp="1"/>
          </p:cNvSpPr>
          <p:nvPr>
            <p:ph type="title"/>
          </p:nvPr>
        </p:nvSpPr>
        <p:spPr>
          <a:xfrm>
            <a:off x="577080" y="1298880"/>
            <a:ext cx="7988400" cy="830520"/>
          </a:xfrm>
          <a:prstGeom prst="rect">
            <a:avLst/>
          </a:prstGeom>
          <a:noFill/>
          <a:ln w="0">
            <a:noFill/>
          </a:ln>
        </p:spPr>
        <p:txBody>
          <a:bodyPr lIns="0" tIns="0" rIns="0" bIns="0" anchor="b">
            <a:noAutofit/>
          </a:bodyPr>
          <a:lstStyle/>
          <a:p>
            <a:pPr indent="0">
              <a:lnSpc>
                <a:spcPct val="100000"/>
              </a:lnSpc>
              <a:buNone/>
              <a:tabLst>
                <a:tab pos="0" algn="l"/>
              </a:tabLst>
            </a:pPr>
            <a:r>
              <a:rPr lang="de-AT" sz="2800" b="0" strike="noStrike" spc="-1">
                <a:solidFill>
                  <a:srgbClr val="FFFFFF"/>
                </a:solidFill>
                <a:latin typeface="Gill Sans MT"/>
              </a:rPr>
              <a:t>Cardio Use Case</a:t>
            </a:r>
            <a:endParaRPr lang="en-US" sz="2800" b="0" strike="noStrike" spc="-1">
              <a:solidFill>
                <a:srgbClr val="000000"/>
              </a:solidFill>
              <a:latin typeface="Arial"/>
            </a:endParaRPr>
          </a:p>
        </p:txBody>
      </p:sp>
      <p:sp>
        <p:nvSpPr>
          <p:cNvPr id="358" name="PlaceHolder 2"/>
          <p:cNvSpPr>
            <a:spLocks noGrp="1"/>
          </p:cNvSpPr>
          <p:nvPr>
            <p:ph/>
          </p:nvPr>
        </p:nvSpPr>
        <p:spPr>
          <a:xfrm>
            <a:off x="581040" y="2228040"/>
            <a:ext cx="3898080" cy="363168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Arial"/>
            </a:endParaRPr>
          </a:p>
        </p:txBody>
      </p:sp>
      <p:sp>
        <p:nvSpPr>
          <p:cNvPr id="359" name="PlaceHolder 3"/>
          <p:cNvSpPr>
            <a:spLocks noGrp="1"/>
          </p:cNvSpPr>
          <p:nvPr>
            <p:ph/>
          </p:nvPr>
        </p:nvSpPr>
        <p:spPr>
          <a:xfrm>
            <a:off x="4663440" y="2451240"/>
            <a:ext cx="3906360" cy="3751200"/>
          </a:xfrm>
          <a:prstGeom prst="rect">
            <a:avLst/>
          </a:prstGeom>
          <a:noFill/>
          <a:ln w="0">
            <a:noFill/>
          </a:ln>
        </p:spPr>
        <p:txBody>
          <a:bodyPr lIns="0" tIns="0" rIns="0" bIns="0" anchor="t">
            <a:noAutofit/>
          </a:bodyPr>
          <a:lstStyle/>
          <a:p>
            <a:pPr marL="306000" indent="-306000">
              <a:lnSpc>
                <a:spcPct val="100000"/>
              </a:lnSpc>
              <a:spcBef>
                <a:spcPts val="360"/>
              </a:spcBef>
              <a:spcAft>
                <a:spcPts val="601"/>
              </a:spcAft>
              <a:buClr>
                <a:srgbClr val="4590B8"/>
              </a:buClr>
              <a:buSzPct val="92000"/>
              <a:buFont typeface="Wingdings" charset="2"/>
              <a:buChar char=""/>
            </a:pPr>
            <a:r>
              <a:rPr lang="en-US" sz="1800" b="0" strike="noStrike" spc="-1" dirty="0">
                <a:solidFill>
                  <a:srgbClr val="3D3D3D"/>
                </a:solidFill>
                <a:latin typeface="Arial"/>
              </a:rPr>
              <a:t>Annotations:</a:t>
            </a:r>
            <a:endParaRPr lang="en-US" sz="1800" b="0" strike="noStrike" spc="-1" dirty="0">
              <a:solidFill>
                <a:srgbClr val="3D3D3D"/>
              </a:solidFill>
              <a:latin typeface="Arial"/>
              <a:ea typeface="Microsoft YaHei"/>
            </a:endParaRPr>
          </a:p>
          <a:p>
            <a:pPr marL="864000" lvl="1" indent="-324000">
              <a:lnSpc>
                <a:spcPct val="100000"/>
              </a:lnSpc>
              <a:spcBef>
                <a:spcPts val="360"/>
              </a:spcBef>
              <a:spcAft>
                <a:spcPts val="601"/>
              </a:spcAft>
              <a:buClr>
                <a:srgbClr val="4590B8"/>
              </a:buClr>
              <a:buSzPct val="75000"/>
              <a:buFont typeface="Wingdings" charset="2"/>
              <a:buChar char=""/>
            </a:pPr>
            <a:r>
              <a:rPr lang="en-US" sz="1500" b="0" strike="noStrike" spc="-1" dirty="0">
                <a:solidFill>
                  <a:srgbClr val="3D3D3D"/>
                </a:solidFill>
                <a:latin typeface="Arial"/>
              </a:rPr>
              <a:t>If determined in real-time on the recording device: </a:t>
            </a:r>
            <a:r>
              <a:rPr lang="en-US" sz="1500" b="1" strike="noStrike" spc="-1" dirty="0">
                <a:solidFill>
                  <a:srgbClr val="3D3D3D"/>
                </a:solidFill>
                <a:latin typeface="Arial"/>
              </a:rPr>
              <a:t>Annotation Module in the Waveform Object</a:t>
            </a:r>
            <a:endParaRPr lang="en-US" sz="1500" b="0" strike="noStrike" spc="-1" dirty="0">
              <a:solidFill>
                <a:srgbClr val="3D3D3D"/>
              </a:solidFill>
              <a:latin typeface="Arial"/>
              <a:ea typeface="Microsoft YaHei"/>
            </a:endParaRPr>
          </a:p>
          <a:p>
            <a:pPr marL="864000" lvl="1" indent="-324000">
              <a:lnSpc>
                <a:spcPct val="100000"/>
              </a:lnSpc>
              <a:spcBef>
                <a:spcPts val="360"/>
              </a:spcBef>
              <a:spcAft>
                <a:spcPts val="601"/>
              </a:spcAft>
              <a:buClr>
                <a:srgbClr val="4590B8"/>
              </a:buClr>
              <a:buSzPct val="75000"/>
              <a:buFont typeface="Wingdings" charset="2"/>
              <a:buChar char=""/>
            </a:pPr>
            <a:r>
              <a:rPr lang="en-US" sz="1500" b="0" strike="noStrike" spc="-1" dirty="0">
                <a:solidFill>
                  <a:srgbClr val="3D3D3D"/>
                </a:solidFill>
                <a:latin typeface="Arial"/>
              </a:rPr>
              <a:t>If determined afterwards (after creation of the ECG Waveform): probably  </a:t>
            </a:r>
            <a:endParaRPr lang="en-US" sz="1500" b="0" strike="noStrike" spc="-1" dirty="0">
              <a:solidFill>
                <a:srgbClr val="3D3D3D"/>
              </a:solidFill>
              <a:latin typeface="Arial"/>
              <a:ea typeface="Microsoft YaHei"/>
            </a:endParaRPr>
          </a:p>
          <a:p>
            <a:pPr marL="1296000" lvl="2" indent="-288000">
              <a:lnSpc>
                <a:spcPct val="100000"/>
              </a:lnSpc>
              <a:spcBef>
                <a:spcPts val="360"/>
              </a:spcBef>
              <a:spcAft>
                <a:spcPts val="601"/>
              </a:spcAft>
              <a:buClr>
                <a:srgbClr val="4590B8"/>
              </a:buClr>
              <a:buSzPct val="45000"/>
              <a:buFont typeface="Wingdings" charset="2"/>
              <a:buChar char=""/>
            </a:pPr>
            <a:r>
              <a:rPr lang="en-US" sz="1500" b="1" strike="noStrike" spc="-1" dirty="0">
                <a:solidFill>
                  <a:srgbClr val="3D3D3D"/>
                </a:solidFill>
                <a:latin typeface="Arial"/>
              </a:rPr>
              <a:t>Presentations State</a:t>
            </a:r>
            <a:r>
              <a:rPr lang="en-US" sz="1500" b="0" strike="noStrike" spc="-1" dirty="0">
                <a:solidFill>
                  <a:srgbClr val="3D3D3D"/>
                </a:solidFill>
                <a:latin typeface="Arial"/>
              </a:rPr>
              <a:t> (anchored to a point on the strip) or</a:t>
            </a:r>
            <a:endParaRPr lang="en-US" sz="1500" b="0" strike="noStrike" spc="-1" dirty="0">
              <a:solidFill>
                <a:srgbClr val="3D3D3D"/>
              </a:solidFill>
              <a:latin typeface="Arial"/>
              <a:ea typeface="Microsoft YaHei"/>
            </a:endParaRPr>
          </a:p>
          <a:p>
            <a:pPr marL="1296000" lvl="2" indent="-288000">
              <a:lnSpc>
                <a:spcPct val="100000"/>
              </a:lnSpc>
              <a:spcBef>
                <a:spcPts val="360"/>
              </a:spcBef>
              <a:spcAft>
                <a:spcPts val="601"/>
              </a:spcAft>
              <a:buClr>
                <a:srgbClr val="4590B8"/>
              </a:buClr>
              <a:buSzPct val="45000"/>
              <a:buFont typeface="Wingdings" charset="2"/>
              <a:buChar char=""/>
            </a:pPr>
            <a:r>
              <a:rPr lang="en-US" sz="1500" b="1" strike="noStrike" spc="-1" dirty="0">
                <a:solidFill>
                  <a:srgbClr val="3D3D3D"/>
                </a:solidFill>
                <a:latin typeface="Arial"/>
              </a:rPr>
              <a:t>Structured Report</a:t>
            </a:r>
            <a:endParaRPr lang="en-US" sz="1500" b="0" strike="noStrike" spc="-1" dirty="0">
              <a:solidFill>
                <a:srgbClr val="3D3D3D"/>
              </a:solidFill>
              <a:latin typeface="Arial"/>
              <a:ea typeface="Microsoft YaHei"/>
            </a:endParaRPr>
          </a:p>
          <a:p>
            <a:pPr marL="306000" indent="-306000">
              <a:lnSpc>
                <a:spcPct val="100000"/>
              </a:lnSpc>
              <a:spcBef>
                <a:spcPts val="360"/>
              </a:spcBef>
              <a:spcAft>
                <a:spcPts val="601"/>
              </a:spcAft>
              <a:buClr>
                <a:srgbClr val="4590B8"/>
              </a:buClr>
              <a:buSzPct val="92000"/>
              <a:buFont typeface="Wingdings" charset="2"/>
              <a:buChar char=""/>
            </a:pPr>
            <a:r>
              <a:rPr lang="en-US" sz="1800" b="0" strike="noStrike" spc="-1" dirty="0">
                <a:solidFill>
                  <a:srgbClr val="3D3D3D"/>
                </a:solidFill>
                <a:latin typeface="Arial"/>
              </a:rPr>
              <a:t>Segment („6s“):  Presentation State („Segment of Interest“ - with defined color)</a:t>
            </a:r>
            <a:endParaRPr lang="en-US" sz="1800" b="0" strike="noStrike" spc="-1" dirty="0">
              <a:solidFill>
                <a:srgbClr val="3D3D3D"/>
              </a:solidFill>
              <a:latin typeface="Arial"/>
              <a:ea typeface="Microsoft YaHei"/>
            </a:endParaRPr>
          </a:p>
        </p:txBody>
      </p:sp>
      <p:pic>
        <p:nvPicPr>
          <p:cNvPr id="360" name="Picture 4"/>
          <p:cNvPicPr/>
          <p:nvPr/>
        </p:nvPicPr>
        <p:blipFill>
          <a:blip r:embed="rId2"/>
          <a:stretch/>
        </p:blipFill>
        <p:spPr>
          <a:xfrm>
            <a:off x="619200" y="2230560"/>
            <a:ext cx="3389400" cy="4084920"/>
          </a:xfrm>
          <a:prstGeom prst="rect">
            <a:avLst/>
          </a:prstGeom>
          <a:ln w="0">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1" name="Picture 6"/>
          <p:cNvPicPr/>
          <p:nvPr/>
        </p:nvPicPr>
        <p:blipFill>
          <a:blip r:embed="rId2"/>
          <a:srcRect l="3541" t="2906" r="4040" b="5159"/>
          <a:stretch/>
        </p:blipFill>
        <p:spPr>
          <a:xfrm>
            <a:off x="378720" y="1578600"/>
            <a:ext cx="4098960" cy="4077720"/>
          </a:xfrm>
          <a:prstGeom prst="rect">
            <a:avLst/>
          </a:prstGeom>
          <a:ln w="0">
            <a:noFill/>
          </a:ln>
        </p:spPr>
      </p:pic>
      <p:sp>
        <p:nvSpPr>
          <p:cNvPr id="362" name="TextBox 7"/>
          <p:cNvSpPr/>
          <p:nvPr/>
        </p:nvSpPr>
        <p:spPr>
          <a:xfrm>
            <a:off x="817920" y="5608440"/>
            <a:ext cx="6389640" cy="249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050" b="0" strike="noStrike" spc="-1">
                <a:solidFill>
                  <a:srgbClr val="000000"/>
                </a:solidFill>
                <a:latin typeface="Arial"/>
                <a:ea typeface="DejaVu Sans"/>
              </a:rPr>
              <a:t>https://nurseslabs.com/wp-content/uploads/2019/02/HOLTER-MONITOR-REPORT-SUMMARY-Holter.jpg</a:t>
            </a:r>
            <a:endParaRPr lang="en-US" sz="1050" b="0" strike="noStrike" spc="-1">
              <a:solidFill>
                <a:srgbClr val="000000"/>
              </a:solidFill>
              <a:latin typeface="Arial"/>
            </a:endParaRPr>
          </a:p>
        </p:txBody>
      </p:sp>
      <p:sp>
        <p:nvSpPr>
          <p:cNvPr id="363" name="Right Brace 8"/>
          <p:cNvSpPr/>
          <p:nvPr/>
        </p:nvSpPr>
        <p:spPr>
          <a:xfrm>
            <a:off x="4158360" y="4193280"/>
            <a:ext cx="127080" cy="734400"/>
          </a:xfrm>
          <a:prstGeom prst="rightBrace">
            <a:avLst>
              <a:gd name="adj1" fmla="val 8333"/>
              <a:gd name="adj2" fmla="val 50000"/>
            </a:avLst>
          </a:prstGeom>
          <a:noFill/>
          <a:ln cap="rnd">
            <a:solidFill>
              <a:srgbClr val="172D56"/>
            </a:solidFill>
            <a:round/>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a:lnSpc>
                <a:spcPct val="100000"/>
              </a:lnSpc>
            </a:pPr>
            <a:endParaRPr lang="en-US" sz="1350" b="0" strike="noStrike" spc="-1">
              <a:solidFill>
                <a:srgbClr val="000000"/>
              </a:solidFill>
              <a:latin typeface="Gill Sans MT"/>
              <a:ea typeface="DejaVu Sans"/>
            </a:endParaRPr>
          </a:p>
        </p:txBody>
      </p:sp>
      <p:sp>
        <p:nvSpPr>
          <p:cNvPr id="364" name="TextBox 9"/>
          <p:cNvSpPr/>
          <p:nvPr/>
        </p:nvSpPr>
        <p:spPr>
          <a:xfrm>
            <a:off x="4285440" y="4426200"/>
            <a:ext cx="1551240" cy="2952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en-US" sz="1350" b="0" strike="noStrike" spc="-1">
                <a:solidFill>
                  <a:srgbClr val="000000"/>
                </a:solidFill>
                <a:latin typeface="Arial"/>
                <a:ea typeface="DejaVu Sans"/>
              </a:rPr>
              <a:t>Presentation state</a:t>
            </a:r>
            <a:endParaRPr lang="en-US" sz="1350" b="0" strike="noStrike" spc="-1">
              <a:solidFill>
                <a:srgbClr val="000000"/>
              </a:solidFill>
              <a:latin typeface="Arial"/>
            </a:endParaRPr>
          </a:p>
        </p:txBody>
      </p:sp>
      <p:sp>
        <p:nvSpPr>
          <p:cNvPr id="365" name="TextBox 10"/>
          <p:cNvSpPr/>
          <p:nvPr/>
        </p:nvSpPr>
        <p:spPr>
          <a:xfrm>
            <a:off x="4293360" y="3344040"/>
            <a:ext cx="833400" cy="2952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en-US" sz="1350" b="0" strike="noStrike" spc="-1">
                <a:solidFill>
                  <a:srgbClr val="000000"/>
                </a:solidFill>
                <a:latin typeface="Arial"/>
                <a:ea typeface="DejaVu Sans"/>
              </a:rPr>
              <a:t>SR table</a:t>
            </a:r>
            <a:endParaRPr lang="en-US" sz="1350" b="0" strike="noStrike" spc="-1">
              <a:solidFill>
                <a:srgbClr val="000000"/>
              </a:solidFill>
              <a:latin typeface="Arial"/>
            </a:endParaRPr>
          </a:p>
        </p:txBody>
      </p:sp>
      <p:sp>
        <p:nvSpPr>
          <p:cNvPr id="366" name="Right Brace 11"/>
          <p:cNvSpPr/>
          <p:nvPr/>
        </p:nvSpPr>
        <p:spPr>
          <a:xfrm>
            <a:off x="4158360" y="3114720"/>
            <a:ext cx="127080" cy="734400"/>
          </a:xfrm>
          <a:prstGeom prst="rightBrace">
            <a:avLst>
              <a:gd name="adj1" fmla="val 8333"/>
              <a:gd name="adj2" fmla="val 50000"/>
            </a:avLst>
          </a:prstGeom>
          <a:noFill/>
          <a:ln cap="rnd">
            <a:solidFill>
              <a:srgbClr val="172D56"/>
            </a:solidFill>
            <a:round/>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a:lnSpc>
                <a:spcPct val="100000"/>
              </a:lnSpc>
            </a:pPr>
            <a:endParaRPr lang="en-US" sz="1350" b="0" strike="noStrike" spc="-1">
              <a:solidFill>
                <a:srgbClr val="000000"/>
              </a:solidFill>
              <a:latin typeface="Gill Sans MT"/>
              <a:ea typeface="DejaVu Sans"/>
            </a:endParaRPr>
          </a:p>
        </p:txBody>
      </p:sp>
      <p:sp>
        <p:nvSpPr>
          <p:cNvPr id="367" name="TextBox 12"/>
          <p:cNvSpPr/>
          <p:nvPr/>
        </p:nvSpPr>
        <p:spPr>
          <a:xfrm>
            <a:off x="4287960" y="5126400"/>
            <a:ext cx="1126080" cy="2952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en-US" sz="1350" b="0" strike="noStrike" spc="-1">
                <a:solidFill>
                  <a:srgbClr val="000000"/>
                </a:solidFill>
                <a:latin typeface="Arial"/>
                <a:ea typeface="DejaVu Sans"/>
              </a:rPr>
              <a:t>SR narrative</a:t>
            </a:r>
            <a:endParaRPr lang="en-US" sz="1350" b="0" strike="noStrike" spc="-1">
              <a:solidFill>
                <a:srgbClr val="000000"/>
              </a:solidFill>
              <a:latin typeface="Arial"/>
            </a:endParaRPr>
          </a:p>
        </p:txBody>
      </p:sp>
      <p:sp>
        <p:nvSpPr>
          <p:cNvPr id="368" name="Right Brace 13"/>
          <p:cNvSpPr/>
          <p:nvPr/>
        </p:nvSpPr>
        <p:spPr>
          <a:xfrm>
            <a:off x="4158360" y="4981320"/>
            <a:ext cx="127080" cy="560880"/>
          </a:xfrm>
          <a:prstGeom prst="rightBrace">
            <a:avLst>
              <a:gd name="adj1" fmla="val 8333"/>
              <a:gd name="adj2" fmla="val 50000"/>
            </a:avLst>
          </a:prstGeom>
          <a:noFill/>
          <a:ln cap="rnd">
            <a:solidFill>
              <a:srgbClr val="172D56"/>
            </a:solidFill>
            <a:round/>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a:lnSpc>
                <a:spcPct val="100000"/>
              </a:lnSpc>
            </a:pPr>
            <a:endParaRPr lang="en-US" sz="1350" b="0" strike="noStrike" spc="-1">
              <a:solidFill>
                <a:srgbClr val="000000"/>
              </a:solidFill>
              <a:latin typeface="Gill Sans MT"/>
              <a:ea typeface="DejaVu Sans"/>
            </a:endParaRPr>
          </a:p>
        </p:txBody>
      </p:sp>
      <p:sp>
        <p:nvSpPr>
          <p:cNvPr id="369" name="TextBox 14"/>
          <p:cNvSpPr/>
          <p:nvPr/>
        </p:nvSpPr>
        <p:spPr>
          <a:xfrm>
            <a:off x="4305240" y="2553480"/>
            <a:ext cx="1013400" cy="2952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en-US" sz="1350" b="0" strike="noStrike" spc="-1">
                <a:solidFill>
                  <a:srgbClr val="000000"/>
                </a:solidFill>
                <a:latin typeface="Arial"/>
                <a:ea typeface="DejaVu Sans"/>
              </a:rPr>
              <a:t>SR context</a:t>
            </a:r>
            <a:endParaRPr lang="en-US" sz="1350" b="0" strike="noStrike" spc="-1">
              <a:solidFill>
                <a:srgbClr val="000000"/>
              </a:solidFill>
              <a:latin typeface="Arial"/>
            </a:endParaRPr>
          </a:p>
        </p:txBody>
      </p:sp>
      <p:sp>
        <p:nvSpPr>
          <p:cNvPr id="370" name="Right Brace 15"/>
          <p:cNvSpPr/>
          <p:nvPr/>
        </p:nvSpPr>
        <p:spPr>
          <a:xfrm>
            <a:off x="4158360" y="2408400"/>
            <a:ext cx="127080" cy="560880"/>
          </a:xfrm>
          <a:prstGeom prst="rightBrace">
            <a:avLst>
              <a:gd name="adj1" fmla="val 8333"/>
              <a:gd name="adj2" fmla="val 50000"/>
            </a:avLst>
          </a:prstGeom>
          <a:noFill/>
          <a:ln cap="rnd">
            <a:solidFill>
              <a:srgbClr val="172D56"/>
            </a:solidFill>
            <a:round/>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a:lnSpc>
                <a:spcPct val="100000"/>
              </a:lnSpc>
            </a:pPr>
            <a:endParaRPr lang="en-US" sz="1350" b="0" strike="noStrike" spc="-1">
              <a:solidFill>
                <a:srgbClr val="000000"/>
              </a:solidFill>
              <a:latin typeface="Gill Sans MT"/>
              <a:ea typeface="DejaVu Sans"/>
            </a:endParaRPr>
          </a:p>
        </p:txBody>
      </p:sp>
      <p:sp>
        <p:nvSpPr>
          <p:cNvPr id="371" name="PlaceHolder 1"/>
          <p:cNvSpPr>
            <a:spLocks noGrp="1"/>
          </p:cNvSpPr>
          <p:nvPr>
            <p:ph type="dt" idx="42"/>
          </p:nvPr>
        </p:nvSpPr>
        <p:spPr>
          <a:xfrm>
            <a:off x="5559480" y="5956200"/>
            <a:ext cx="2132280" cy="363600"/>
          </a:xfrm>
          <a:prstGeom prst="rect">
            <a:avLst/>
          </a:prstGeom>
          <a:noFill/>
          <a:ln w="0">
            <a:noFill/>
          </a:ln>
        </p:spPr>
        <p:txBody>
          <a:bodyPr lIns="90000" tIns="45000" rIns="90000" bIns="45000" anchor="ctr">
            <a:noAutofit/>
          </a:bodyPr>
          <a:lstStyle>
            <a:lvl1pPr indent="0" algn="r">
              <a:lnSpc>
                <a:spcPct val="100000"/>
              </a:lnSpc>
              <a:buNone/>
              <a:tabLst>
                <a:tab pos="0" algn="l"/>
              </a:tabLst>
              <a:defRPr lang="de-DE" sz="900" b="0" strike="noStrike" spc="-1">
                <a:solidFill>
                  <a:schemeClr val="accent2"/>
                </a:solidFill>
                <a:latin typeface="Gill Sans MT"/>
              </a:defRPr>
            </a:lvl1pPr>
          </a:lstStyle>
          <a:p>
            <a:pPr indent="0" algn="r">
              <a:lnSpc>
                <a:spcPct val="100000"/>
              </a:lnSpc>
              <a:buNone/>
              <a:tabLst>
                <a:tab pos="0" algn="l"/>
              </a:tabLst>
            </a:pPr>
            <a:r>
              <a:rPr lang="de-DE" sz="900" b="0" strike="noStrike" spc="-1">
                <a:solidFill>
                  <a:schemeClr val="accent2"/>
                </a:solidFill>
                <a:latin typeface="Gill Sans MT"/>
              </a:rPr>
              <a:t>2024-05-30</a:t>
            </a:r>
            <a:endParaRPr lang="en-US" sz="900" b="0" strike="noStrike" spc="-1">
              <a:solidFill>
                <a:srgbClr val="000000"/>
              </a:solidFill>
              <a:latin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PlaceHolder 1"/>
          <p:cNvSpPr>
            <a:spLocks noGrp="1"/>
          </p:cNvSpPr>
          <p:nvPr>
            <p:ph type="title"/>
          </p:nvPr>
        </p:nvSpPr>
        <p:spPr>
          <a:xfrm>
            <a:off x="577080" y="1298880"/>
            <a:ext cx="7988400" cy="830520"/>
          </a:xfrm>
          <a:prstGeom prst="rect">
            <a:avLst/>
          </a:prstGeom>
          <a:noFill/>
          <a:ln w="0">
            <a:noFill/>
          </a:ln>
        </p:spPr>
        <p:txBody>
          <a:bodyPr lIns="90000" tIns="45000" rIns="90000" bIns="45000" anchor="b">
            <a:noAutofit/>
          </a:bodyPr>
          <a:lstStyle/>
          <a:p>
            <a:pPr indent="0">
              <a:lnSpc>
                <a:spcPct val="100000"/>
              </a:lnSpc>
              <a:buNone/>
              <a:tabLst>
                <a:tab pos="0" algn="l"/>
              </a:tabLst>
            </a:pPr>
            <a:r>
              <a:rPr lang="en-US" sz="2800" b="0" strike="noStrike" spc="-1">
                <a:solidFill>
                  <a:srgbClr val="FFFFFF"/>
                </a:solidFill>
                <a:latin typeface="Gill Sans MT"/>
              </a:rPr>
              <a:t>Use Case: Electronic Health Record</a:t>
            </a:r>
            <a:endParaRPr lang="en-US" sz="2800" b="0" strike="noStrike" spc="-1">
              <a:solidFill>
                <a:srgbClr val="000000"/>
              </a:solidFill>
              <a:latin typeface="Arial"/>
            </a:endParaRPr>
          </a:p>
        </p:txBody>
      </p:sp>
      <p:sp>
        <p:nvSpPr>
          <p:cNvPr id="374" name="PlaceHolder 2"/>
          <p:cNvSpPr>
            <a:spLocks noGrp="1"/>
          </p:cNvSpPr>
          <p:nvPr>
            <p:ph/>
          </p:nvPr>
        </p:nvSpPr>
        <p:spPr>
          <a:xfrm>
            <a:off x="581040" y="2594520"/>
            <a:ext cx="7988040" cy="3263040"/>
          </a:xfrm>
          <a:prstGeom prst="rect">
            <a:avLst/>
          </a:prstGeom>
          <a:noFill/>
          <a:ln w="0">
            <a:noFill/>
          </a:ln>
        </p:spPr>
        <p:txBody>
          <a:bodyPr lIns="90000" tIns="45000" rIns="90000" bIns="45000" anchor="t">
            <a:normAutofit fontScale="81000" lnSpcReduction="10000"/>
          </a:bodyPr>
          <a:lstStyle/>
          <a:p>
            <a:pPr marL="291600" indent="-291600">
              <a:lnSpc>
                <a:spcPct val="100000"/>
              </a:lnSpc>
              <a:spcBef>
                <a:spcPts val="360"/>
              </a:spcBef>
              <a:spcAft>
                <a:spcPts val="601"/>
              </a:spcAft>
              <a:buClr>
                <a:srgbClr val="4590B8"/>
              </a:buClr>
              <a:buSzPct val="92000"/>
              <a:buFont typeface="Wingdings 2" charset="2"/>
              <a:buChar char=""/>
            </a:pPr>
            <a:r>
              <a:rPr lang="en-US" sz="1800" b="0" strike="noStrike" spc="-1">
                <a:solidFill>
                  <a:srgbClr val="000000"/>
                </a:solidFill>
                <a:latin typeface="Arial"/>
              </a:rPr>
              <a:t>A patient receives care in a new hospital system from a new neurologist which uses neurophysiology review workstations built by a OEM which is different from the OEM which made the equipment which recorded the patient’s previous video-EEG recordings. </a:t>
            </a:r>
          </a:p>
          <a:p>
            <a:pPr marL="291600" indent="-291600">
              <a:lnSpc>
                <a:spcPct val="100000"/>
              </a:lnSpc>
              <a:spcBef>
                <a:spcPts val="360"/>
              </a:spcBef>
              <a:spcAft>
                <a:spcPts val="601"/>
              </a:spcAft>
              <a:buClr>
                <a:srgbClr val="4590B8"/>
              </a:buClr>
              <a:buSzPct val="92000"/>
              <a:buFont typeface="Wingdings 2" charset="2"/>
              <a:buChar char=""/>
            </a:pPr>
            <a:r>
              <a:rPr lang="en-US" sz="1800" b="0" strike="noStrike" spc="-1">
                <a:solidFill>
                  <a:srgbClr val="000000"/>
                </a:solidFill>
                <a:latin typeface="Arial"/>
              </a:rPr>
              <a:t>The new neurologist receives the DICOM data from the patient’s previous video-EEG recordings made with the equipment of one OEM and is able to view this data using the review station made by a different OEM. The neurologist is able to view the:</a:t>
            </a:r>
          </a:p>
          <a:p>
            <a:pPr marL="598680" lvl="1" indent="-291600">
              <a:lnSpc>
                <a:spcPct val="100000"/>
              </a:lnSpc>
              <a:spcBef>
                <a:spcPts val="320"/>
              </a:spcBef>
              <a:spcAft>
                <a:spcPts val="601"/>
              </a:spcAft>
              <a:buClr>
                <a:srgbClr val="4590B8"/>
              </a:buClr>
              <a:buSzPct val="92000"/>
              <a:buFont typeface="Wingdings 2" charset="2"/>
              <a:buChar char=""/>
            </a:pPr>
            <a:r>
              <a:rPr lang="en-US" sz="1600" b="0" strike="noStrike" spc="-1">
                <a:solidFill>
                  <a:srgbClr val="000000"/>
                </a:solidFill>
                <a:latin typeface="Arial"/>
              </a:rPr>
              <a:t>video-EEG data using the montages used by the technologist who made the recordings</a:t>
            </a:r>
          </a:p>
          <a:p>
            <a:pPr marL="598680" lvl="1" indent="-291600">
              <a:lnSpc>
                <a:spcPct val="100000"/>
              </a:lnSpc>
              <a:spcBef>
                <a:spcPts val="320"/>
              </a:spcBef>
              <a:spcAft>
                <a:spcPts val="601"/>
              </a:spcAft>
              <a:buClr>
                <a:srgbClr val="4590B8"/>
              </a:buClr>
              <a:buSzPct val="92000"/>
              <a:buFont typeface="Wingdings 2" charset="2"/>
              <a:buChar char=""/>
            </a:pPr>
            <a:r>
              <a:rPr lang="en-US" sz="1600" b="0" strike="noStrike" spc="-1">
                <a:solidFill>
                  <a:srgbClr val="000000"/>
                </a:solidFill>
                <a:latin typeface="Arial"/>
              </a:rPr>
              <a:t>video-EEG data using his or own personal montages.</a:t>
            </a:r>
          </a:p>
          <a:p>
            <a:pPr marL="598680" lvl="1" indent="-291600">
              <a:lnSpc>
                <a:spcPct val="100000"/>
              </a:lnSpc>
              <a:spcBef>
                <a:spcPts val="320"/>
              </a:spcBef>
              <a:spcAft>
                <a:spcPts val="601"/>
              </a:spcAft>
              <a:buClr>
                <a:srgbClr val="4590B8"/>
              </a:buClr>
              <a:buSzPct val="92000"/>
              <a:buFont typeface="Wingdings 2" charset="2"/>
              <a:buChar char=""/>
            </a:pPr>
            <a:r>
              <a:rPr lang="en-US" sz="1600" b="0" strike="noStrike" spc="-1">
                <a:solidFill>
                  <a:srgbClr val="000000"/>
                </a:solidFill>
                <a:latin typeface="Arial"/>
              </a:rPr>
              <a:t>Annotations made by the technologist during the video-EEG recording</a:t>
            </a:r>
          </a:p>
          <a:p>
            <a:pPr marL="598680" lvl="1" indent="-291600">
              <a:lnSpc>
                <a:spcPct val="100000"/>
              </a:lnSpc>
              <a:spcBef>
                <a:spcPts val="320"/>
              </a:spcBef>
              <a:spcAft>
                <a:spcPts val="601"/>
              </a:spcAft>
              <a:buClr>
                <a:srgbClr val="4590B8"/>
              </a:buClr>
              <a:buSzPct val="92000"/>
              <a:buFont typeface="Wingdings 2" charset="2"/>
              <a:buChar char=""/>
            </a:pPr>
            <a:r>
              <a:rPr lang="en-US" sz="1600" b="0" strike="noStrike" spc="-1">
                <a:solidFill>
                  <a:srgbClr val="000000"/>
                </a:solidFill>
                <a:latin typeface="Arial"/>
              </a:rPr>
              <a:t>Annotations made by the neurologist who created the clinical report during the review process.</a:t>
            </a:r>
          </a:p>
          <a:p>
            <a:pPr marL="291600" indent="-291600">
              <a:lnSpc>
                <a:spcPct val="100000"/>
              </a:lnSpc>
              <a:spcBef>
                <a:spcPts val="360"/>
              </a:spcBef>
              <a:spcAft>
                <a:spcPts val="601"/>
              </a:spcAft>
              <a:buClr>
                <a:srgbClr val="4590B8"/>
              </a:buClr>
              <a:buSzPct val="92000"/>
              <a:buFont typeface="Wingdings 2" charset="2"/>
              <a:buChar char=""/>
            </a:pPr>
            <a:r>
              <a:rPr lang="en-US" sz="1800" b="0" strike="noStrike" spc="-1">
                <a:solidFill>
                  <a:srgbClr val="000000"/>
                </a:solidFill>
                <a:latin typeface="Arial"/>
              </a:rPr>
              <a:t>This involves review of data encoded with existing waveform IODs (EEG IOD, ECG IOD, video IOD) and also the Annotations IOD and the Presentation State IOD  </a:t>
            </a:r>
          </a:p>
          <a:p>
            <a:pPr indent="0">
              <a:lnSpc>
                <a:spcPct val="100000"/>
              </a:lnSpc>
              <a:spcBef>
                <a:spcPts val="360"/>
              </a:spcBef>
              <a:spcAft>
                <a:spcPts val="601"/>
              </a:spcAft>
              <a:buNone/>
              <a:tabLst>
                <a:tab pos="0" algn="l"/>
              </a:tabLst>
            </a:pPr>
            <a:endParaRPr lang="en-US" sz="1800" b="0" strike="noStrike" spc="-1">
              <a:solidFill>
                <a:srgbClr val="000000"/>
              </a:solidFill>
              <a:latin typeface="Arial"/>
            </a:endParaRPr>
          </a:p>
        </p:txBody>
      </p:sp>
      <p:sp>
        <p:nvSpPr>
          <p:cNvPr id="376" name="PlaceHolder 4"/>
          <p:cNvSpPr>
            <a:spLocks noGrp="1"/>
          </p:cNvSpPr>
          <p:nvPr>
            <p:ph type="dt" idx="45"/>
          </p:nvPr>
        </p:nvSpPr>
        <p:spPr>
          <a:xfrm>
            <a:off x="5559480" y="5956200"/>
            <a:ext cx="2132280" cy="363600"/>
          </a:xfrm>
          <a:prstGeom prst="rect">
            <a:avLst/>
          </a:prstGeom>
          <a:noFill/>
          <a:ln w="0">
            <a:noFill/>
          </a:ln>
        </p:spPr>
        <p:txBody>
          <a:bodyPr lIns="90000" tIns="45000" rIns="90000" bIns="45000" anchor="ctr">
            <a:noAutofit/>
          </a:bodyPr>
          <a:lstStyle>
            <a:lvl1pPr indent="0" algn="r">
              <a:lnSpc>
                <a:spcPct val="100000"/>
              </a:lnSpc>
              <a:buNone/>
              <a:tabLst>
                <a:tab pos="0" algn="l"/>
              </a:tabLst>
              <a:defRPr lang="de-DE" sz="900" b="0" strike="noStrike" spc="-1">
                <a:solidFill>
                  <a:schemeClr val="accent2"/>
                </a:solidFill>
                <a:latin typeface="Gill Sans MT"/>
              </a:defRPr>
            </a:lvl1pPr>
          </a:lstStyle>
          <a:p>
            <a:pPr indent="0" algn="r">
              <a:lnSpc>
                <a:spcPct val="100000"/>
              </a:lnSpc>
              <a:buNone/>
              <a:tabLst>
                <a:tab pos="0" algn="l"/>
              </a:tabLst>
            </a:pPr>
            <a:r>
              <a:rPr lang="de-DE" sz="900" b="0" strike="noStrike" spc="-1">
                <a:solidFill>
                  <a:schemeClr val="accent2"/>
                </a:solidFill>
                <a:latin typeface="Gill Sans MT"/>
              </a:rPr>
              <a:t>2024-05-30</a:t>
            </a:r>
            <a:endParaRPr lang="en-US" sz="900" b="0" strike="noStrike" spc="-1">
              <a:solidFill>
                <a:srgbClr val="000000"/>
              </a:solidFill>
              <a:latin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PlaceHolder 1"/>
          <p:cNvSpPr>
            <a:spLocks noGrp="1"/>
          </p:cNvSpPr>
          <p:nvPr>
            <p:ph type="title"/>
          </p:nvPr>
        </p:nvSpPr>
        <p:spPr>
          <a:xfrm>
            <a:off x="577080" y="1298880"/>
            <a:ext cx="7988400" cy="830520"/>
          </a:xfrm>
          <a:prstGeom prst="rect">
            <a:avLst/>
          </a:prstGeom>
          <a:noFill/>
          <a:ln w="0">
            <a:noFill/>
          </a:ln>
        </p:spPr>
        <p:txBody>
          <a:bodyPr lIns="0" tIns="0" rIns="0" bIns="0" anchor="b">
            <a:noAutofit/>
          </a:bodyPr>
          <a:lstStyle/>
          <a:p>
            <a:pPr indent="0">
              <a:lnSpc>
                <a:spcPct val="100000"/>
              </a:lnSpc>
              <a:buNone/>
              <a:tabLst>
                <a:tab pos="0" algn="l"/>
              </a:tabLst>
            </a:pPr>
            <a:r>
              <a:rPr lang="en-US" sz="2800" b="0" strike="noStrike" spc="-1">
                <a:solidFill>
                  <a:srgbClr val="FFFFFF"/>
                </a:solidFill>
                <a:latin typeface="Gill Sans MT"/>
              </a:rPr>
              <a:t>Definition of “Montage” in Neurophysiology</a:t>
            </a:r>
            <a:endParaRPr lang="en-US" sz="2800" b="0" strike="noStrike" spc="-1">
              <a:solidFill>
                <a:srgbClr val="000000"/>
              </a:solidFill>
              <a:latin typeface="Arial"/>
            </a:endParaRPr>
          </a:p>
        </p:txBody>
      </p:sp>
      <p:sp>
        <p:nvSpPr>
          <p:cNvPr id="378" name="PlaceHolder 2"/>
          <p:cNvSpPr>
            <a:spLocks noGrp="1"/>
          </p:cNvSpPr>
          <p:nvPr>
            <p:ph/>
          </p:nvPr>
        </p:nvSpPr>
        <p:spPr>
          <a:xfrm>
            <a:off x="4246560" y="2502360"/>
            <a:ext cx="4579560" cy="4048560"/>
          </a:xfrm>
          <a:prstGeom prst="rect">
            <a:avLst/>
          </a:prstGeom>
          <a:noFill/>
          <a:ln w="0">
            <a:noFill/>
          </a:ln>
        </p:spPr>
        <p:txBody>
          <a:bodyPr lIns="0" tIns="0" rIns="0" bIns="0" anchor="t">
            <a:normAutofit/>
          </a:bodyPr>
          <a:lstStyle/>
          <a:p>
            <a:pPr marL="330120" indent="-330120">
              <a:lnSpc>
                <a:spcPct val="100000"/>
              </a:lnSpc>
              <a:spcBef>
                <a:spcPts val="360"/>
              </a:spcBef>
              <a:spcAft>
                <a:spcPts val="601"/>
              </a:spcAft>
              <a:buClr>
                <a:srgbClr val="4590B8"/>
              </a:buClr>
              <a:buSzPct val="92000"/>
              <a:buFont typeface="Wingdings 2" charset="2"/>
              <a:buChar char=""/>
            </a:pPr>
            <a:r>
              <a:rPr lang="en-US" sz="1600" b="0" strike="noStrike" spc="-1">
                <a:solidFill>
                  <a:srgbClr val="000000"/>
                </a:solidFill>
                <a:latin typeface="Arial"/>
              </a:rPr>
              <a:t>Each channel of EEG records the potential difference between multiple electrodes and a single common digital reference electrode. </a:t>
            </a:r>
          </a:p>
          <a:p>
            <a:pPr marL="330120" indent="-330120">
              <a:lnSpc>
                <a:spcPct val="100000"/>
              </a:lnSpc>
              <a:spcBef>
                <a:spcPts val="360"/>
              </a:spcBef>
              <a:spcAft>
                <a:spcPts val="601"/>
              </a:spcAft>
              <a:buClr>
                <a:srgbClr val="4590B8"/>
              </a:buClr>
              <a:buSzPct val="92000"/>
              <a:buFont typeface="Wingdings 2" charset="2"/>
              <a:buChar char=""/>
            </a:pPr>
            <a:r>
              <a:rPr lang="en-US" sz="1600" b="0" strike="noStrike" spc="-1">
                <a:solidFill>
                  <a:srgbClr val="000000"/>
                </a:solidFill>
                <a:latin typeface="Arial"/>
              </a:rPr>
              <a:t>Technically, “montage” defines a list of original channel sources and the method for their mathematical (linear) recombination to create a new “remontaged” list of channels for visualization of the data. </a:t>
            </a:r>
          </a:p>
          <a:p>
            <a:pPr marL="330120" indent="-330120">
              <a:lnSpc>
                <a:spcPct val="100000"/>
              </a:lnSpc>
              <a:spcBef>
                <a:spcPts val="360"/>
              </a:spcBef>
              <a:spcAft>
                <a:spcPts val="601"/>
              </a:spcAft>
              <a:buClr>
                <a:srgbClr val="4590B8"/>
              </a:buClr>
              <a:buSzPct val="92000"/>
              <a:buFont typeface="Wingdings 2" charset="2"/>
              <a:buChar char=""/>
            </a:pPr>
            <a:r>
              <a:rPr lang="en-US" sz="1600" b="0" strike="noStrike" spc="-1">
                <a:solidFill>
                  <a:srgbClr val="000000"/>
                </a:solidFill>
                <a:latin typeface="Arial"/>
              </a:rPr>
              <a:t>In clinical practice, the term “montage” includes the above in addition to other attributes of each “remontaged” channel including visualization filters, color, inter-channel vertical spacing, channel group number, and channel polarity </a:t>
            </a:r>
          </a:p>
          <a:p>
            <a:pPr indent="0">
              <a:lnSpc>
                <a:spcPct val="100000"/>
              </a:lnSpc>
              <a:spcBef>
                <a:spcPts val="360"/>
              </a:spcBef>
              <a:spcAft>
                <a:spcPts val="601"/>
              </a:spcAft>
              <a:buNone/>
              <a:tabLst>
                <a:tab pos="0" algn="l"/>
              </a:tabLst>
            </a:pPr>
            <a:endParaRPr lang="en-US" sz="1600" b="0" strike="noStrike" spc="-1">
              <a:solidFill>
                <a:srgbClr val="000000"/>
              </a:solidFill>
              <a:latin typeface="Arial"/>
            </a:endParaRPr>
          </a:p>
        </p:txBody>
      </p:sp>
      <p:pic>
        <p:nvPicPr>
          <p:cNvPr id="379" name="Content Placeholder 10"/>
          <p:cNvPicPr/>
          <p:nvPr/>
        </p:nvPicPr>
        <p:blipFill>
          <a:blip r:embed="rId2"/>
          <a:stretch/>
        </p:blipFill>
        <p:spPr>
          <a:xfrm>
            <a:off x="437040" y="2405520"/>
            <a:ext cx="3615840" cy="4208040"/>
          </a:xfrm>
          <a:prstGeom prst="rect">
            <a:avLst/>
          </a:prstGeom>
          <a:ln w="0">
            <a:noFill/>
          </a:ln>
        </p:spPr>
      </p:pic>
      <p:sp>
        <p:nvSpPr>
          <p:cNvPr id="6" name="PlaceHolder 4">
            <a:extLst>
              <a:ext uri="{FF2B5EF4-FFF2-40B4-BE49-F238E27FC236}">
                <a16:creationId xmlns:a16="http://schemas.microsoft.com/office/drawing/2014/main" id="{B0B6EF46-C553-459F-BC4A-7E67F6EFE75D}"/>
              </a:ext>
            </a:extLst>
          </p:cNvPr>
          <p:cNvSpPr txBox="1">
            <a:spLocks/>
          </p:cNvSpPr>
          <p:nvPr/>
        </p:nvSpPr>
        <p:spPr>
          <a:xfrm>
            <a:off x="5559480" y="5956200"/>
            <a:ext cx="2132280" cy="363600"/>
          </a:xfrm>
          <a:prstGeom prst="rect">
            <a:avLst/>
          </a:prstGeom>
          <a:noFill/>
          <a:ln w="0">
            <a:noFill/>
          </a:ln>
        </p:spPr>
        <p:txBody>
          <a:bodyPr lIns="90000" tIns="45000" rIns="90000" bIns="45000" anchor="ctr">
            <a:noAutofit/>
          </a:bodyPr>
          <a:lstStyle>
            <a:defPPr>
              <a:defRPr lang="de-DE"/>
            </a:defPPr>
            <a:lvl1pPr marL="0" indent="0" algn="r" defTabSz="914400" rtl="0" eaLnBrk="1" latinLnBrk="0" hangingPunct="1">
              <a:lnSpc>
                <a:spcPct val="100000"/>
              </a:lnSpc>
              <a:buNone/>
              <a:tabLst>
                <a:tab pos="0" algn="l"/>
              </a:tabLst>
              <a:defRPr lang="de-DE" sz="900" b="0" strike="noStrike" kern="1200" spc="-1">
                <a:solidFill>
                  <a:schemeClr val="accent2"/>
                </a:solidFill>
                <a:latin typeface="Gill Sans M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2024-05-30</a:t>
            </a:r>
            <a:endParaRPr lang="de-DE">
              <a:solidFill>
                <a:srgbClr val="000000"/>
              </a:solidFill>
              <a:latin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PlaceHolder 1"/>
          <p:cNvSpPr>
            <a:spLocks noGrp="1"/>
          </p:cNvSpPr>
          <p:nvPr>
            <p:ph type="title"/>
          </p:nvPr>
        </p:nvSpPr>
        <p:spPr>
          <a:xfrm>
            <a:off x="577080" y="1298880"/>
            <a:ext cx="7988400" cy="830520"/>
          </a:xfrm>
          <a:prstGeom prst="rect">
            <a:avLst/>
          </a:prstGeom>
          <a:noFill/>
          <a:ln w="0">
            <a:noFill/>
          </a:ln>
        </p:spPr>
        <p:txBody>
          <a:bodyPr lIns="0" tIns="0" rIns="0" bIns="0" anchor="b">
            <a:noAutofit/>
          </a:bodyPr>
          <a:lstStyle/>
          <a:p>
            <a:pPr indent="0">
              <a:lnSpc>
                <a:spcPct val="100000"/>
              </a:lnSpc>
              <a:buNone/>
              <a:tabLst>
                <a:tab pos="0" algn="l"/>
              </a:tabLst>
            </a:pPr>
            <a:r>
              <a:rPr lang="en-US" sz="2800" b="0" strike="noStrike" spc="-1">
                <a:solidFill>
                  <a:srgbClr val="FFFFFF"/>
                </a:solidFill>
                <a:latin typeface="Gill Sans MT"/>
              </a:rPr>
              <a:t>Montages</a:t>
            </a:r>
            <a:endParaRPr lang="en-US" sz="2800" b="0" strike="noStrike" spc="-1">
              <a:solidFill>
                <a:srgbClr val="000000"/>
              </a:solidFill>
              <a:latin typeface="Arial"/>
            </a:endParaRPr>
          </a:p>
        </p:txBody>
      </p:sp>
      <p:graphicFrame>
        <p:nvGraphicFramePr>
          <p:cNvPr id="381" name="Inhaltsplatzhalter 8"/>
          <p:cNvGraphicFramePr/>
          <p:nvPr/>
        </p:nvGraphicFramePr>
        <p:xfrm>
          <a:off x="434160" y="2568960"/>
          <a:ext cx="4228560" cy="3337200"/>
        </p:xfrm>
        <a:graphic>
          <a:graphicData uri="http://schemas.openxmlformats.org/drawingml/2006/table">
            <a:tbl>
              <a:tblPr/>
              <a:tblGrid>
                <a:gridCol w="2114280">
                  <a:extLst>
                    <a:ext uri="{9D8B030D-6E8A-4147-A177-3AD203B41FA5}">
                      <a16:colId xmlns:a16="http://schemas.microsoft.com/office/drawing/2014/main" val="20000"/>
                    </a:ext>
                  </a:extLst>
                </a:gridCol>
                <a:gridCol w="2114280">
                  <a:extLst>
                    <a:ext uri="{9D8B030D-6E8A-4147-A177-3AD203B41FA5}">
                      <a16:colId xmlns:a16="http://schemas.microsoft.com/office/drawing/2014/main" val="20001"/>
                    </a:ext>
                  </a:extLst>
                </a:gridCol>
              </a:tblGrid>
              <a:tr h="370800">
                <a:tc>
                  <a:txBody>
                    <a:bodyPr/>
                    <a:lstStyle/>
                    <a:p>
                      <a:pPr>
                        <a:lnSpc>
                          <a:spcPct val="100000"/>
                        </a:lnSpc>
                      </a:pPr>
                      <a:r>
                        <a:rPr lang="en-US" sz="1400" b="1" strike="noStrike" spc="-1">
                          <a:solidFill>
                            <a:schemeClr val="lt1"/>
                          </a:solidFill>
                          <a:latin typeface="Gill Sans MT"/>
                        </a:rPr>
                        <a:t>Display</a:t>
                      </a:r>
                      <a:endParaRPr lang="en-US" sz="1400" b="0" strike="noStrike" spc="-1">
                        <a:solidFill>
                          <a:srgbClr val="FFFFFF"/>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nSpc>
                          <a:spcPct val="100000"/>
                        </a:lnSpc>
                      </a:pPr>
                      <a:r>
                        <a:rPr lang="en-US" sz="1400" b="1" strike="noStrike" spc="-1">
                          <a:solidFill>
                            <a:schemeClr val="lt1"/>
                          </a:solidFill>
                          <a:latin typeface="Gill Sans MT"/>
                        </a:rPr>
                        <a:t>Recorded</a:t>
                      </a:r>
                      <a:endParaRPr lang="en-US" sz="1400" b="0" strike="noStrike" spc="-1">
                        <a:solidFill>
                          <a:srgbClr val="FFFFFF"/>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extLst>
                  <a:ext uri="{0D108BD9-81ED-4DB2-BD59-A6C34878D82A}">
                    <a16:rowId xmlns:a16="http://schemas.microsoft.com/office/drawing/2014/main" val="10000"/>
                  </a:ext>
                </a:extLst>
              </a:tr>
              <a:tr h="370800">
                <a:tc>
                  <a:txBody>
                    <a:bodyPr/>
                    <a:lstStyle/>
                    <a:p>
                      <a:pPr>
                        <a:lnSpc>
                          <a:spcPct val="100000"/>
                        </a:lnSpc>
                      </a:pPr>
                      <a:r>
                        <a:rPr lang="en-US" sz="1400" b="0" strike="noStrike" spc="-1">
                          <a:solidFill>
                            <a:srgbClr val="C00000"/>
                          </a:solidFill>
                          <a:latin typeface="Gill Sans MT"/>
                        </a:rPr>
                        <a:t>Channel 1</a:t>
                      </a:r>
                      <a:endParaRPr lang="en-US"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rgbClr val="CCCDD2"/>
                    </a:solidFill>
                  </a:tcPr>
                </a:tc>
                <a:tc>
                  <a:txBody>
                    <a:bodyPr/>
                    <a:lstStyle/>
                    <a:p>
                      <a:pPr>
                        <a:lnSpc>
                          <a:spcPct val="100000"/>
                        </a:lnSpc>
                      </a:pPr>
                      <a:r>
                        <a:rPr lang="en-US" sz="1400" b="0" strike="noStrike" spc="-1">
                          <a:solidFill>
                            <a:srgbClr val="C00000"/>
                          </a:solidFill>
                          <a:latin typeface="Gill Sans MT"/>
                        </a:rPr>
                        <a:t>Fp1, F7</a:t>
                      </a:r>
                      <a:endParaRPr lang="en-US"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rgbClr val="CCCDD2"/>
                    </a:solidFill>
                  </a:tcPr>
                </a:tc>
                <a:extLst>
                  <a:ext uri="{0D108BD9-81ED-4DB2-BD59-A6C34878D82A}">
                    <a16:rowId xmlns:a16="http://schemas.microsoft.com/office/drawing/2014/main" val="10001"/>
                  </a:ext>
                </a:extLst>
              </a:tr>
              <a:tr h="370800">
                <a:tc>
                  <a:txBody>
                    <a:bodyPr/>
                    <a:lstStyle/>
                    <a:p>
                      <a:pPr>
                        <a:lnSpc>
                          <a:spcPct val="100000"/>
                        </a:lnSpc>
                      </a:pPr>
                      <a:r>
                        <a:rPr lang="en-US" sz="1400" b="0" strike="noStrike" spc="-1">
                          <a:solidFill>
                            <a:srgbClr val="C00000"/>
                          </a:solidFill>
                          <a:latin typeface="Gill Sans MT"/>
                        </a:rPr>
                        <a:t>Channel 2</a:t>
                      </a:r>
                      <a:endParaRPr lang="en-US"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8EA"/>
                    </a:solidFill>
                  </a:tcPr>
                </a:tc>
                <a:tc>
                  <a:txBody>
                    <a:bodyPr/>
                    <a:lstStyle/>
                    <a:p>
                      <a:pPr>
                        <a:lnSpc>
                          <a:spcPct val="100000"/>
                        </a:lnSpc>
                      </a:pPr>
                      <a:r>
                        <a:rPr lang="en-US" sz="1400" b="0" strike="noStrike" spc="-1">
                          <a:solidFill>
                            <a:srgbClr val="C00000"/>
                          </a:solidFill>
                          <a:latin typeface="Gill Sans MT"/>
                        </a:rPr>
                        <a:t>F7, T3</a:t>
                      </a:r>
                      <a:endParaRPr lang="en-US"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8EA"/>
                    </a:solidFill>
                  </a:tcPr>
                </a:tc>
                <a:extLst>
                  <a:ext uri="{0D108BD9-81ED-4DB2-BD59-A6C34878D82A}">
                    <a16:rowId xmlns:a16="http://schemas.microsoft.com/office/drawing/2014/main" val="10002"/>
                  </a:ext>
                </a:extLst>
              </a:tr>
              <a:tr h="370800">
                <a:tc>
                  <a:txBody>
                    <a:bodyPr/>
                    <a:lstStyle/>
                    <a:p>
                      <a:pPr>
                        <a:lnSpc>
                          <a:spcPct val="100000"/>
                        </a:lnSpc>
                      </a:pPr>
                      <a:r>
                        <a:rPr lang="en-US" sz="1400" b="0" strike="noStrike" spc="-1">
                          <a:solidFill>
                            <a:srgbClr val="C00000"/>
                          </a:solidFill>
                          <a:latin typeface="Gill Sans MT"/>
                        </a:rPr>
                        <a:t>Channel 3</a:t>
                      </a:r>
                      <a:endParaRPr lang="en-US"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DD2"/>
                    </a:solidFill>
                  </a:tcPr>
                </a:tc>
                <a:tc>
                  <a:txBody>
                    <a:bodyPr/>
                    <a:lstStyle/>
                    <a:p>
                      <a:pPr>
                        <a:lnSpc>
                          <a:spcPct val="100000"/>
                        </a:lnSpc>
                      </a:pPr>
                      <a:r>
                        <a:rPr lang="en-US" sz="1400" b="0" strike="noStrike" spc="-1">
                          <a:solidFill>
                            <a:srgbClr val="C00000"/>
                          </a:solidFill>
                          <a:latin typeface="Gill Sans MT"/>
                        </a:rPr>
                        <a:t>T3, T5</a:t>
                      </a:r>
                      <a:endParaRPr lang="en-US"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DD2"/>
                    </a:solidFill>
                  </a:tcPr>
                </a:tc>
                <a:extLst>
                  <a:ext uri="{0D108BD9-81ED-4DB2-BD59-A6C34878D82A}">
                    <a16:rowId xmlns:a16="http://schemas.microsoft.com/office/drawing/2014/main" val="10003"/>
                  </a:ext>
                </a:extLst>
              </a:tr>
              <a:tr h="370800">
                <a:tc>
                  <a:txBody>
                    <a:bodyPr/>
                    <a:lstStyle/>
                    <a:p>
                      <a:pPr>
                        <a:lnSpc>
                          <a:spcPct val="100000"/>
                        </a:lnSpc>
                      </a:pPr>
                      <a:r>
                        <a:rPr lang="en-US" sz="1400" b="0" strike="noStrike" spc="-1">
                          <a:solidFill>
                            <a:srgbClr val="0070C0"/>
                          </a:solidFill>
                          <a:latin typeface="Gill Sans MT"/>
                        </a:rPr>
                        <a:t>Channel 4</a:t>
                      </a:r>
                      <a:endParaRPr lang="en-US"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8EA"/>
                    </a:solidFill>
                  </a:tcPr>
                </a:tc>
                <a:tc>
                  <a:txBody>
                    <a:bodyPr/>
                    <a:lstStyle/>
                    <a:p>
                      <a:pPr>
                        <a:lnSpc>
                          <a:spcPct val="100000"/>
                        </a:lnSpc>
                      </a:pPr>
                      <a:r>
                        <a:rPr lang="en-US" sz="1400" b="0" strike="noStrike" spc="-1">
                          <a:solidFill>
                            <a:srgbClr val="0070C0"/>
                          </a:solidFill>
                          <a:latin typeface="Gill Sans MT"/>
                        </a:rPr>
                        <a:t>Fp2, F8</a:t>
                      </a:r>
                      <a:endParaRPr lang="en-US"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8EA"/>
                    </a:solidFill>
                  </a:tcPr>
                </a:tc>
                <a:extLst>
                  <a:ext uri="{0D108BD9-81ED-4DB2-BD59-A6C34878D82A}">
                    <a16:rowId xmlns:a16="http://schemas.microsoft.com/office/drawing/2014/main" val="10004"/>
                  </a:ext>
                </a:extLst>
              </a:tr>
              <a:tr h="370800">
                <a:tc>
                  <a:txBody>
                    <a:bodyPr/>
                    <a:lstStyle/>
                    <a:p>
                      <a:pPr>
                        <a:lnSpc>
                          <a:spcPct val="100000"/>
                        </a:lnSpc>
                      </a:pPr>
                      <a:r>
                        <a:rPr lang="en-US" sz="1400" b="0" strike="noStrike" spc="-1">
                          <a:solidFill>
                            <a:srgbClr val="0070C0"/>
                          </a:solidFill>
                          <a:latin typeface="Gill Sans MT"/>
                        </a:rPr>
                        <a:t>Channel 5</a:t>
                      </a:r>
                      <a:endParaRPr lang="en-US"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DD2"/>
                    </a:solidFill>
                  </a:tcPr>
                </a:tc>
                <a:tc>
                  <a:txBody>
                    <a:bodyPr/>
                    <a:lstStyle/>
                    <a:p>
                      <a:pPr>
                        <a:lnSpc>
                          <a:spcPct val="100000"/>
                        </a:lnSpc>
                      </a:pPr>
                      <a:r>
                        <a:rPr lang="en-US" sz="1400" b="0" strike="noStrike" spc="-1">
                          <a:solidFill>
                            <a:srgbClr val="0070C0"/>
                          </a:solidFill>
                          <a:latin typeface="Gill Sans MT"/>
                        </a:rPr>
                        <a:t>F8, T4</a:t>
                      </a:r>
                      <a:endParaRPr lang="en-US"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DD2"/>
                    </a:solidFill>
                  </a:tcPr>
                </a:tc>
                <a:extLst>
                  <a:ext uri="{0D108BD9-81ED-4DB2-BD59-A6C34878D82A}">
                    <a16:rowId xmlns:a16="http://schemas.microsoft.com/office/drawing/2014/main" val="10005"/>
                  </a:ext>
                </a:extLst>
              </a:tr>
              <a:tr h="370800">
                <a:tc>
                  <a:txBody>
                    <a:bodyPr/>
                    <a:lstStyle/>
                    <a:p>
                      <a:pPr>
                        <a:lnSpc>
                          <a:spcPct val="100000"/>
                        </a:lnSpc>
                      </a:pPr>
                      <a:r>
                        <a:rPr lang="en-US" sz="1400" b="0" strike="noStrike" spc="-1">
                          <a:solidFill>
                            <a:srgbClr val="0070C0"/>
                          </a:solidFill>
                          <a:latin typeface="Gill Sans MT"/>
                        </a:rPr>
                        <a:t>Channel 6</a:t>
                      </a:r>
                      <a:endParaRPr lang="en-US"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8EA"/>
                    </a:solidFill>
                  </a:tcPr>
                </a:tc>
                <a:tc>
                  <a:txBody>
                    <a:bodyPr/>
                    <a:lstStyle/>
                    <a:p>
                      <a:pPr>
                        <a:lnSpc>
                          <a:spcPct val="100000"/>
                        </a:lnSpc>
                      </a:pPr>
                      <a:r>
                        <a:rPr lang="en-US" sz="1400" b="0" strike="noStrike" spc="-1">
                          <a:solidFill>
                            <a:srgbClr val="0070C0"/>
                          </a:solidFill>
                          <a:latin typeface="Gill Sans MT"/>
                        </a:rPr>
                        <a:t>T4, T6</a:t>
                      </a:r>
                      <a:endParaRPr lang="en-US"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8EA"/>
                    </a:solidFill>
                  </a:tcPr>
                </a:tc>
                <a:extLst>
                  <a:ext uri="{0D108BD9-81ED-4DB2-BD59-A6C34878D82A}">
                    <a16:rowId xmlns:a16="http://schemas.microsoft.com/office/drawing/2014/main" val="10006"/>
                  </a:ext>
                </a:extLst>
              </a:tr>
              <a:tr h="370800">
                <a:tc>
                  <a:txBody>
                    <a:bodyPr/>
                    <a:lstStyle/>
                    <a:p>
                      <a:pPr>
                        <a:lnSpc>
                          <a:spcPct val="100000"/>
                        </a:lnSpc>
                      </a:pPr>
                      <a:r>
                        <a:rPr lang="en-US" sz="1400" b="0" strike="noStrike" spc="-1">
                          <a:solidFill>
                            <a:srgbClr val="00B050"/>
                          </a:solidFill>
                          <a:latin typeface="Gill Sans MT"/>
                        </a:rPr>
                        <a:t>Channel 7</a:t>
                      </a:r>
                      <a:endParaRPr lang="en-US"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DD2"/>
                    </a:solidFill>
                  </a:tcPr>
                </a:tc>
                <a:tc>
                  <a:txBody>
                    <a:bodyPr/>
                    <a:lstStyle/>
                    <a:p>
                      <a:pPr>
                        <a:lnSpc>
                          <a:spcPct val="100000"/>
                        </a:lnSpc>
                      </a:pPr>
                      <a:r>
                        <a:rPr lang="en-US" sz="1400" b="0" strike="noStrike" spc="-1">
                          <a:solidFill>
                            <a:srgbClr val="00B050"/>
                          </a:solidFill>
                          <a:latin typeface="Gill Sans MT"/>
                        </a:rPr>
                        <a:t>Fz, Cz</a:t>
                      </a:r>
                      <a:endParaRPr lang="en-US"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DD2"/>
                    </a:solidFill>
                  </a:tcPr>
                </a:tc>
                <a:extLst>
                  <a:ext uri="{0D108BD9-81ED-4DB2-BD59-A6C34878D82A}">
                    <a16:rowId xmlns:a16="http://schemas.microsoft.com/office/drawing/2014/main" val="10007"/>
                  </a:ext>
                </a:extLst>
              </a:tr>
              <a:tr h="370800">
                <a:tc>
                  <a:txBody>
                    <a:bodyPr/>
                    <a:lstStyle/>
                    <a:p>
                      <a:pPr>
                        <a:lnSpc>
                          <a:spcPct val="100000"/>
                        </a:lnSpc>
                      </a:pPr>
                      <a:r>
                        <a:rPr lang="en-US" sz="1400" b="0" strike="noStrike" spc="-1">
                          <a:solidFill>
                            <a:srgbClr val="00B050"/>
                          </a:solidFill>
                          <a:latin typeface="Gill Sans MT"/>
                        </a:rPr>
                        <a:t>Channel 8</a:t>
                      </a:r>
                      <a:endParaRPr lang="en-US"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8EA"/>
                    </a:solidFill>
                  </a:tcPr>
                </a:tc>
                <a:tc>
                  <a:txBody>
                    <a:bodyPr/>
                    <a:lstStyle/>
                    <a:p>
                      <a:pPr>
                        <a:lnSpc>
                          <a:spcPct val="100000"/>
                        </a:lnSpc>
                      </a:pPr>
                      <a:r>
                        <a:rPr lang="en-US" sz="1400" b="0" strike="noStrike" spc="-1">
                          <a:solidFill>
                            <a:srgbClr val="00B050"/>
                          </a:solidFill>
                          <a:latin typeface="Gill Sans MT"/>
                        </a:rPr>
                        <a:t>Cz, Pz</a:t>
                      </a:r>
                      <a:endParaRPr lang="en-US"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8EA"/>
                    </a:solidFill>
                  </a:tcPr>
                </a:tc>
                <a:extLst>
                  <a:ext uri="{0D108BD9-81ED-4DB2-BD59-A6C34878D82A}">
                    <a16:rowId xmlns:a16="http://schemas.microsoft.com/office/drawing/2014/main" val="10008"/>
                  </a:ext>
                </a:extLst>
              </a:tr>
            </a:tbl>
          </a:graphicData>
        </a:graphic>
      </p:graphicFrame>
      <p:sp>
        <p:nvSpPr>
          <p:cNvPr id="382" name="PlaceHolder 2"/>
          <p:cNvSpPr>
            <a:spLocks noGrp="1"/>
          </p:cNvSpPr>
          <p:nvPr>
            <p:ph/>
          </p:nvPr>
        </p:nvSpPr>
        <p:spPr>
          <a:xfrm>
            <a:off x="4663440" y="2228040"/>
            <a:ext cx="3906360" cy="3631680"/>
          </a:xfrm>
          <a:prstGeom prst="rect">
            <a:avLst/>
          </a:prstGeom>
          <a:noFill/>
          <a:ln w="0">
            <a:noFill/>
          </a:ln>
        </p:spPr>
        <p:txBody>
          <a:bodyPr lIns="0" tIns="0" rIns="0" bIns="0" anchor="t">
            <a:normAutofit/>
          </a:bodyPr>
          <a:lstStyle/>
          <a:p>
            <a:pPr indent="0">
              <a:lnSpc>
                <a:spcPct val="100000"/>
              </a:lnSpc>
              <a:spcBef>
                <a:spcPts val="360"/>
              </a:spcBef>
              <a:spcAft>
                <a:spcPts val="601"/>
              </a:spcAft>
              <a:buNone/>
              <a:tabLst>
                <a:tab pos="0" algn="l"/>
              </a:tabLst>
            </a:pPr>
            <a:endParaRPr lang="en-US" sz="1800" b="0" strike="noStrike" spc="-1">
              <a:solidFill>
                <a:srgbClr val="000000"/>
              </a:solidFill>
              <a:latin typeface="Arial"/>
            </a:endParaRPr>
          </a:p>
          <a:p>
            <a:pPr indent="0">
              <a:lnSpc>
                <a:spcPct val="100000"/>
              </a:lnSpc>
              <a:spcBef>
                <a:spcPts val="360"/>
              </a:spcBef>
              <a:spcAft>
                <a:spcPts val="601"/>
              </a:spcAft>
              <a:buNone/>
              <a:tabLst>
                <a:tab pos="0" algn="l"/>
              </a:tabLst>
            </a:pPr>
            <a:endParaRPr lang="en-US" sz="1800" b="0" strike="noStrike" spc="-1">
              <a:solidFill>
                <a:srgbClr val="000000"/>
              </a:solidFill>
              <a:latin typeface="Arial"/>
            </a:endParaRPr>
          </a:p>
          <a:p>
            <a:pPr indent="0">
              <a:lnSpc>
                <a:spcPct val="100000"/>
              </a:lnSpc>
              <a:spcBef>
                <a:spcPts val="360"/>
              </a:spcBef>
              <a:spcAft>
                <a:spcPts val="601"/>
              </a:spcAft>
              <a:buNone/>
              <a:tabLst>
                <a:tab pos="0" algn="l"/>
              </a:tabLst>
            </a:pPr>
            <a:endParaRPr lang="en-US" sz="1800" b="0" strike="noStrike" spc="-1">
              <a:solidFill>
                <a:srgbClr val="000000"/>
              </a:solidFill>
              <a:latin typeface="Arial"/>
            </a:endParaRPr>
          </a:p>
          <a:p>
            <a:pPr indent="0">
              <a:lnSpc>
                <a:spcPct val="100000"/>
              </a:lnSpc>
              <a:spcBef>
                <a:spcPts val="360"/>
              </a:spcBef>
              <a:spcAft>
                <a:spcPts val="601"/>
              </a:spcAft>
              <a:buNone/>
              <a:tabLst>
                <a:tab pos="0" algn="l"/>
              </a:tabLst>
            </a:pPr>
            <a:endParaRPr lang="en-US" sz="1800" b="0" strike="noStrike" spc="-1">
              <a:solidFill>
                <a:srgbClr val="000000"/>
              </a:solidFill>
              <a:latin typeface="Arial"/>
            </a:endParaRPr>
          </a:p>
        </p:txBody>
      </p:sp>
      <p:pic>
        <p:nvPicPr>
          <p:cNvPr id="384" name="Picture 6"/>
          <p:cNvPicPr/>
          <p:nvPr/>
        </p:nvPicPr>
        <p:blipFill>
          <a:blip r:embed="rId2"/>
          <a:stretch/>
        </p:blipFill>
        <p:spPr>
          <a:xfrm>
            <a:off x="4911120" y="3583080"/>
            <a:ext cx="3714120" cy="2957040"/>
          </a:xfrm>
          <a:prstGeom prst="rect">
            <a:avLst/>
          </a:prstGeom>
          <a:ln w="0">
            <a:noFill/>
          </a:ln>
        </p:spPr>
      </p:pic>
      <p:pic>
        <p:nvPicPr>
          <p:cNvPr id="385" name="Picture 10" descr="Diagram&#10;&#10;Description automatically generated"/>
          <p:cNvPicPr/>
          <p:nvPr/>
        </p:nvPicPr>
        <p:blipFill>
          <a:blip r:embed="rId3"/>
          <a:stretch/>
        </p:blipFill>
        <p:spPr>
          <a:xfrm>
            <a:off x="6045480" y="1298880"/>
            <a:ext cx="2662920" cy="2282760"/>
          </a:xfrm>
          <a:prstGeom prst="rect">
            <a:avLst/>
          </a:prstGeom>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5" name="PlaceHolder 1"/>
          <p:cNvSpPr>
            <a:spLocks noGrp="1"/>
          </p:cNvSpPr>
          <p:nvPr>
            <p:ph type="title"/>
          </p:nvPr>
        </p:nvSpPr>
        <p:spPr>
          <a:xfrm>
            <a:off x="577080" y="1298880"/>
            <a:ext cx="7988400" cy="830520"/>
          </a:xfrm>
          <a:prstGeom prst="rect">
            <a:avLst/>
          </a:prstGeom>
          <a:noFill/>
          <a:ln w="0">
            <a:noFill/>
          </a:ln>
        </p:spPr>
        <p:txBody>
          <a:bodyPr lIns="90000" tIns="45000" rIns="90000" bIns="45000" anchor="b">
            <a:noAutofit/>
          </a:bodyPr>
          <a:lstStyle/>
          <a:p>
            <a:pPr indent="0">
              <a:lnSpc>
                <a:spcPct val="100000"/>
              </a:lnSpc>
              <a:buNone/>
              <a:tabLst>
                <a:tab pos="0" algn="l"/>
              </a:tabLst>
            </a:pPr>
            <a:r>
              <a:rPr lang="en-US" sz="2800" b="0" strike="noStrike" spc="-1">
                <a:solidFill>
                  <a:srgbClr val="FFFFFF"/>
                </a:solidFill>
                <a:latin typeface="Gill Sans MT"/>
              </a:rPr>
              <a:t>Purpose of Waveform Presentation State </a:t>
            </a:r>
            <a:endParaRPr lang="en-US" sz="2800" b="0" strike="noStrike" spc="-1">
              <a:solidFill>
                <a:srgbClr val="000000"/>
              </a:solidFill>
              <a:latin typeface="Arial"/>
            </a:endParaRPr>
          </a:p>
        </p:txBody>
      </p:sp>
      <p:sp>
        <p:nvSpPr>
          <p:cNvPr id="286" name="PlaceHolder 2"/>
          <p:cNvSpPr>
            <a:spLocks noGrp="1"/>
          </p:cNvSpPr>
          <p:nvPr>
            <p:ph/>
          </p:nvPr>
        </p:nvSpPr>
        <p:spPr>
          <a:xfrm>
            <a:off x="581040" y="2594520"/>
            <a:ext cx="7988040" cy="3263040"/>
          </a:xfrm>
          <a:prstGeom prst="rect">
            <a:avLst/>
          </a:prstGeom>
          <a:noFill/>
          <a:ln w="0">
            <a:noFill/>
          </a:ln>
        </p:spPr>
        <p:txBody>
          <a:bodyPr lIns="90000" tIns="45000" rIns="90000" bIns="45000" anchor="t">
            <a:noAutofit/>
          </a:bodyPr>
          <a:lstStyle/>
          <a:p>
            <a:pPr marL="306000" indent="0">
              <a:lnSpc>
                <a:spcPct val="100000"/>
              </a:lnSpc>
              <a:spcBef>
                <a:spcPts val="360"/>
              </a:spcBef>
              <a:spcAft>
                <a:spcPts val="601"/>
              </a:spcAft>
              <a:buNone/>
            </a:pPr>
            <a:r>
              <a:rPr lang="en-US" sz="1800" b="0" strike="noStrike" spc="-1">
                <a:solidFill>
                  <a:srgbClr val="3D3D3D"/>
                </a:solidFill>
                <a:latin typeface="Arial"/>
              </a:rPr>
              <a:t>A Waveform Presentation State …  </a:t>
            </a:r>
            <a:endParaRPr lang="en-US" sz="1800" b="0" strike="noStrike" spc="-1">
              <a:solidFill>
                <a:srgbClr val="000000"/>
              </a:solidFill>
              <a:latin typeface="Arial"/>
              <a:ea typeface="Microsoft YaHei"/>
            </a:endParaRPr>
          </a:p>
          <a:p>
            <a:pPr marL="630000" lvl="1" indent="-306000">
              <a:lnSpc>
                <a:spcPct val="100000"/>
              </a:lnSpc>
              <a:spcBef>
                <a:spcPts val="320"/>
              </a:spcBef>
              <a:spcAft>
                <a:spcPts val="601"/>
              </a:spcAft>
              <a:buClr>
                <a:srgbClr val="4590B8"/>
              </a:buClr>
              <a:buSzPct val="92000"/>
              <a:buFont typeface="Wingdings 2" charset="2"/>
              <a:buChar char=""/>
            </a:pPr>
            <a:r>
              <a:rPr lang="en-US" sz="1600" b="0" strike="noStrike" spc="-1">
                <a:solidFill>
                  <a:srgbClr val="3D3D3D"/>
                </a:solidFill>
                <a:latin typeface="Arial"/>
              </a:rPr>
              <a:t>provides display properties separate from the waveform object</a:t>
            </a:r>
            <a:endParaRPr lang="en-US" sz="1600" b="0" strike="noStrike" spc="-1">
              <a:solidFill>
                <a:srgbClr val="000000"/>
              </a:solidFill>
              <a:latin typeface="Arial"/>
              <a:ea typeface="Microsoft YaHei"/>
            </a:endParaRPr>
          </a:p>
          <a:p>
            <a:pPr marL="630000" lvl="1" indent="-306000">
              <a:lnSpc>
                <a:spcPct val="100000"/>
              </a:lnSpc>
              <a:spcBef>
                <a:spcPts val="320"/>
              </a:spcBef>
              <a:spcAft>
                <a:spcPts val="601"/>
              </a:spcAft>
              <a:buClr>
                <a:srgbClr val="4590B8"/>
              </a:buClr>
              <a:buSzPct val="92000"/>
              <a:buFont typeface="Wingdings 2" charset="2"/>
              <a:buChar char=""/>
            </a:pPr>
            <a:r>
              <a:rPr lang="en-US" sz="1600" b="0" strike="noStrike" spc="-1">
                <a:solidFill>
                  <a:srgbClr val="3D3D3D"/>
                </a:solidFill>
                <a:latin typeface="Arial"/>
              </a:rPr>
              <a:t>preserves display settings in order to be able to re-create a specific view</a:t>
            </a:r>
            <a:endParaRPr lang="en-US" sz="1600" b="0" strike="noStrike" spc="-1">
              <a:solidFill>
                <a:srgbClr val="000000"/>
              </a:solidFill>
              <a:latin typeface="Arial"/>
              <a:ea typeface="Microsoft YaHei"/>
            </a:endParaRPr>
          </a:p>
          <a:p>
            <a:pPr marL="630000" lvl="1" indent="-306000">
              <a:lnSpc>
                <a:spcPct val="100000"/>
              </a:lnSpc>
              <a:spcBef>
                <a:spcPts val="320"/>
              </a:spcBef>
              <a:spcAft>
                <a:spcPts val="601"/>
              </a:spcAft>
              <a:buClr>
                <a:srgbClr val="4590B8"/>
              </a:buClr>
              <a:buSzPct val="92000"/>
              <a:buFont typeface="Wingdings 2" charset="2"/>
              <a:buChar char=""/>
            </a:pPr>
            <a:r>
              <a:rPr lang="en-US" sz="1600" b="0" strike="noStrike" spc="-1">
                <a:solidFill>
                  <a:srgbClr val="3D3D3D"/>
                </a:solidFill>
                <a:latin typeface="Arial"/>
              </a:rPr>
              <a:t>aligns a display view and the presentation of annotations stored in a separate object</a:t>
            </a:r>
            <a:endParaRPr lang="en-US" sz="1600" b="0" strike="noStrike" spc="-1">
              <a:solidFill>
                <a:srgbClr val="000000"/>
              </a:solidFill>
              <a:latin typeface="Arial"/>
              <a:ea typeface="Microsoft YaHei"/>
            </a:endParaRPr>
          </a:p>
          <a:p>
            <a:pPr marL="630000" lvl="1" indent="-306000">
              <a:lnSpc>
                <a:spcPct val="100000"/>
              </a:lnSpc>
              <a:spcBef>
                <a:spcPts val="320"/>
              </a:spcBef>
              <a:spcAft>
                <a:spcPts val="601"/>
              </a:spcAft>
              <a:buClr>
                <a:srgbClr val="4590B8"/>
              </a:buClr>
              <a:buSzPct val="92000"/>
              <a:buFont typeface="Wingdings 2" charset="2"/>
              <a:buChar char=""/>
            </a:pPr>
            <a:r>
              <a:rPr lang="en-US" sz="1600" b="0" strike="noStrike" spc="-1">
                <a:solidFill>
                  <a:srgbClr val="3D3D3D"/>
                </a:solidFill>
                <a:latin typeface="Arial"/>
              </a:rPr>
              <a:t>refers to waveform objects and specific channels within these</a:t>
            </a:r>
            <a:endParaRPr lang="en-US" sz="1600" b="0" strike="noStrike" spc="-1">
              <a:solidFill>
                <a:srgbClr val="000000"/>
              </a:solidFill>
              <a:latin typeface="Arial"/>
              <a:ea typeface="Microsoft YaHei"/>
            </a:endParaRPr>
          </a:p>
          <a:p>
            <a:pPr marL="630000" lvl="1" indent="-306000">
              <a:lnSpc>
                <a:spcPct val="100000"/>
              </a:lnSpc>
              <a:spcBef>
                <a:spcPts val="320"/>
              </a:spcBef>
              <a:spcAft>
                <a:spcPts val="601"/>
              </a:spcAft>
              <a:buClr>
                <a:srgbClr val="4590B8"/>
              </a:buClr>
              <a:buSzPct val="92000"/>
              <a:buFont typeface="Wingdings 2" charset="2"/>
              <a:buChar char=""/>
            </a:pPr>
            <a:r>
              <a:rPr lang="en-US" sz="1600" b="0" strike="noStrike" spc="-1">
                <a:solidFill>
                  <a:srgbClr val="3D3D3D"/>
                </a:solidFill>
                <a:latin typeface="Arial"/>
              </a:rPr>
              <a:t>defines color, shading and scaling</a:t>
            </a:r>
            <a:br>
              <a:rPr sz="1600"/>
            </a:br>
            <a:r>
              <a:rPr lang="en-US" sz="1600" b="0" strike="noStrike" spc="-1">
                <a:solidFill>
                  <a:srgbClr val="3D3D3D"/>
                </a:solidFill>
                <a:latin typeface="Arial"/>
              </a:rPr>
              <a:t> </a:t>
            </a:r>
            <a:endParaRPr lang="en-US" sz="1600" b="0" strike="noStrike" spc="-1">
              <a:solidFill>
                <a:srgbClr val="000000"/>
              </a:solidFill>
              <a:latin typeface="Arial"/>
              <a:ea typeface="Microsoft YaHei"/>
            </a:endParaRPr>
          </a:p>
          <a:p>
            <a:pPr indent="0">
              <a:lnSpc>
                <a:spcPct val="100000"/>
              </a:lnSpc>
              <a:spcBef>
                <a:spcPts val="360"/>
              </a:spcBef>
              <a:spcAft>
                <a:spcPts val="601"/>
              </a:spcAft>
              <a:buNone/>
              <a:tabLst>
                <a:tab pos="0" algn="l"/>
              </a:tabLst>
            </a:pPr>
            <a:endParaRPr lang="en-US" sz="1800" b="0" strike="noStrike" spc="-1">
              <a:solidFill>
                <a:srgbClr val="000000"/>
              </a:solidFill>
              <a:latin typeface="Arial"/>
              <a:ea typeface="Microsoft YaHei"/>
            </a:endParaRPr>
          </a:p>
        </p:txBody>
      </p:sp>
      <p:sp>
        <p:nvSpPr>
          <p:cNvPr id="288" name="PlaceHolder 4"/>
          <p:cNvSpPr>
            <a:spLocks noGrp="1"/>
          </p:cNvSpPr>
          <p:nvPr>
            <p:ph type="dt" idx="23"/>
          </p:nvPr>
        </p:nvSpPr>
        <p:spPr>
          <a:xfrm>
            <a:off x="5559480" y="5956200"/>
            <a:ext cx="2132280" cy="363600"/>
          </a:xfrm>
          <a:prstGeom prst="rect">
            <a:avLst/>
          </a:prstGeom>
          <a:noFill/>
          <a:ln w="0">
            <a:noFill/>
          </a:ln>
        </p:spPr>
        <p:txBody>
          <a:bodyPr lIns="90000" tIns="45000" rIns="90000" bIns="45000" anchor="ctr">
            <a:noAutofit/>
          </a:bodyPr>
          <a:lstStyle>
            <a:lvl1pPr indent="0" algn="r">
              <a:lnSpc>
                <a:spcPct val="100000"/>
              </a:lnSpc>
              <a:buNone/>
              <a:tabLst>
                <a:tab pos="0" algn="l"/>
              </a:tabLst>
              <a:defRPr lang="de-DE" sz="900" b="0" strike="noStrike" spc="-1">
                <a:solidFill>
                  <a:schemeClr val="accent2"/>
                </a:solidFill>
                <a:latin typeface="Gill Sans MT"/>
              </a:defRPr>
            </a:lvl1pPr>
          </a:lstStyle>
          <a:p>
            <a:pPr indent="0" algn="r">
              <a:lnSpc>
                <a:spcPct val="100000"/>
              </a:lnSpc>
              <a:buNone/>
              <a:tabLst>
                <a:tab pos="0" algn="l"/>
              </a:tabLst>
            </a:pPr>
            <a:r>
              <a:rPr lang="de-DE" sz="900" b="0" strike="noStrike" spc="-1">
                <a:solidFill>
                  <a:schemeClr val="accent2"/>
                </a:solidFill>
                <a:latin typeface="Gill Sans MT"/>
              </a:rPr>
              <a:t>2024-05-30</a:t>
            </a:r>
            <a:endParaRPr lang="en-US" sz="900" b="0" strike="noStrike" spc="-1">
              <a:solidFill>
                <a:srgbClr val="000000"/>
              </a:solidFill>
              <a:latin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PlaceHolder 1"/>
          <p:cNvSpPr>
            <a:spLocks noGrp="1"/>
          </p:cNvSpPr>
          <p:nvPr>
            <p:ph type="title"/>
          </p:nvPr>
        </p:nvSpPr>
        <p:spPr>
          <a:xfrm>
            <a:off x="457200" y="273600"/>
            <a:ext cx="8228520" cy="1144080"/>
          </a:xfrm>
          <a:prstGeom prst="rect">
            <a:avLst/>
          </a:prstGeom>
          <a:noFill/>
          <a:ln w="0">
            <a:noFill/>
          </a:ln>
        </p:spPr>
        <p:txBody>
          <a:bodyPr lIns="0" tIns="0" rIns="0" bIns="0" anchor="b">
            <a:noAutofit/>
          </a:bodyPr>
          <a:lstStyle/>
          <a:p>
            <a:pPr indent="0">
              <a:lnSpc>
                <a:spcPct val="100000"/>
              </a:lnSpc>
              <a:buNone/>
              <a:tabLst>
                <a:tab pos="0" algn="l"/>
              </a:tabLst>
            </a:pPr>
            <a:r>
              <a:rPr lang="en-US" sz="2800" b="0" strike="noStrike" spc="-1">
                <a:solidFill>
                  <a:srgbClr val="FFFFFF"/>
                </a:solidFill>
                <a:latin typeface="Gill Sans MT"/>
              </a:rPr>
              <a:t>Montages</a:t>
            </a:r>
            <a:endParaRPr lang="en-US" sz="2800" b="0" strike="noStrike" spc="-1">
              <a:solidFill>
                <a:srgbClr val="000000"/>
              </a:solidFill>
              <a:latin typeface="Arial"/>
            </a:endParaRPr>
          </a:p>
        </p:txBody>
      </p:sp>
      <p:pic>
        <p:nvPicPr>
          <p:cNvPr id="387" name="Grafik 386"/>
          <p:cNvPicPr/>
          <p:nvPr/>
        </p:nvPicPr>
        <p:blipFill>
          <a:blip r:embed="rId2"/>
          <a:stretch/>
        </p:blipFill>
        <p:spPr>
          <a:xfrm>
            <a:off x="-3600" y="1573560"/>
            <a:ext cx="9142920" cy="4194360"/>
          </a:xfrm>
          <a:prstGeom prst="rect">
            <a:avLst/>
          </a:prstGeom>
          <a:ln w="0">
            <a:noFill/>
          </a:ln>
        </p:spPr>
      </p:pic>
      <p:sp>
        <p:nvSpPr>
          <p:cNvPr id="5" name="PlaceHolder 4">
            <a:extLst>
              <a:ext uri="{FF2B5EF4-FFF2-40B4-BE49-F238E27FC236}">
                <a16:creationId xmlns:a16="http://schemas.microsoft.com/office/drawing/2014/main" id="{508304B9-B56B-41EF-A4E4-8B32D0950D91}"/>
              </a:ext>
            </a:extLst>
          </p:cNvPr>
          <p:cNvSpPr txBox="1">
            <a:spLocks/>
          </p:cNvSpPr>
          <p:nvPr/>
        </p:nvSpPr>
        <p:spPr>
          <a:xfrm>
            <a:off x="5559480" y="5956200"/>
            <a:ext cx="2132280" cy="363600"/>
          </a:xfrm>
          <a:prstGeom prst="rect">
            <a:avLst/>
          </a:prstGeom>
          <a:noFill/>
          <a:ln w="0">
            <a:noFill/>
          </a:ln>
        </p:spPr>
        <p:txBody>
          <a:bodyPr lIns="90000" tIns="45000" rIns="90000" bIns="45000" anchor="ctr">
            <a:noAutofit/>
          </a:bodyPr>
          <a:lstStyle>
            <a:defPPr>
              <a:defRPr lang="de-DE"/>
            </a:defPPr>
            <a:lvl1pPr marL="0" indent="0" algn="r" defTabSz="914400" rtl="0" eaLnBrk="1" latinLnBrk="0" hangingPunct="1">
              <a:lnSpc>
                <a:spcPct val="100000"/>
              </a:lnSpc>
              <a:buNone/>
              <a:tabLst>
                <a:tab pos="0" algn="l"/>
              </a:tabLst>
              <a:defRPr lang="de-DE" sz="900" b="0" strike="noStrike" kern="1200" spc="-1">
                <a:solidFill>
                  <a:schemeClr val="accent2"/>
                </a:solidFill>
                <a:latin typeface="Gill Sans M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2024-05-30</a:t>
            </a:r>
            <a:endParaRPr lang="de-DE">
              <a:solidFill>
                <a:srgbClr val="000000"/>
              </a:solidFill>
              <a:latin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9" name="PlaceHolder 1"/>
          <p:cNvSpPr>
            <a:spLocks noGrp="1"/>
          </p:cNvSpPr>
          <p:nvPr>
            <p:ph type="title"/>
          </p:nvPr>
        </p:nvSpPr>
        <p:spPr>
          <a:xfrm>
            <a:off x="577080" y="1298880"/>
            <a:ext cx="7988400" cy="830520"/>
          </a:xfrm>
          <a:prstGeom prst="rect">
            <a:avLst/>
          </a:prstGeom>
          <a:noFill/>
          <a:ln w="0">
            <a:noFill/>
          </a:ln>
        </p:spPr>
        <p:txBody>
          <a:bodyPr lIns="90000" tIns="45000" rIns="90000" bIns="45000" anchor="b">
            <a:noAutofit/>
          </a:bodyPr>
          <a:lstStyle/>
          <a:p>
            <a:pPr indent="0">
              <a:lnSpc>
                <a:spcPct val="100000"/>
              </a:lnSpc>
              <a:buNone/>
              <a:tabLst>
                <a:tab pos="0" algn="l"/>
              </a:tabLst>
            </a:pPr>
            <a:r>
              <a:rPr lang="en-US" sz="2800" b="0" strike="noStrike" spc="-1">
                <a:solidFill>
                  <a:srgbClr val="FFFFFF"/>
                </a:solidFill>
                <a:latin typeface="Gill Sans MT"/>
              </a:rPr>
              <a:t>Existing Waveform Presentation </a:t>
            </a:r>
            <a:endParaRPr lang="en-US" sz="2800" b="0" strike="noStrike" spc="-1">
              <a:solidFill>
                <a:srgbClr val="000000"/>
              </a:solidFill>
              <a:latin typeface="Arial"/>
            </a:endParaRPr>
          </a:p>
        </p:txBody>
      </p:sp>
      <p:sp>
        <p:nvSpPr>
          <p:cNvPr id="290" name="PlaceHolder 2"/>
          <p:cNvSpPr>
            <a:spLocks noGrp="1"/>
          </p:cNvSpPr>
          <p:nvPr>
            <p:ph/>
          </p:nvPr>
        </p:nvSpPr>
        <p:spPr>
          <a:xfrm>
            <a:off x="581040" y="2594520"/>
            <a:ext cx="7988040" cy="3263040"/>
          </a:xfrm>
          <a:prstGeom prst="rect">
            <a:avLst/>
          </a:prstGeom>
          <a:noFill/>
          <a:ln w="0">
            <a:noFill/>
          </a:ln>
        </p:spPr>
        <p:txBody>
          <a:bodyPr lIns="90000" tIns="45000" rIns="90000" bIns="45000" anchor="t">
            <a:noAutofit/>
          </a:bodyPr>
          <a:lstStyle/>
          <a:p>
            <a:pPr marL="306000" indent="-306000">
              <a:lnSpc>
                <a:spcPct val="100000"/>
              </a:lnSpc>
              <a:spcBef>
                <a:spcPts val="360"/>
              </a:spcBef>
              <a:spcAft>
                <a:spcPts val="601"/>
              </a:spcAft>
              <a:buClr>
                <a:srgbClr val="4590B8"/>
              </a:buClr>
              <a:buSzPct val="92000"/>
              <a:buFont typeface="Wingdings 2" charset="2"/>
              <a:buChar char=""/>
            </a:pPr>
            <a:r>
              <a:rPr lang="de-DE" sz="1800" b="0" strike="noStrike" spc="-1">
                <a:solidFill>
                  <a:srgbClr val="3D3D3D"/>
                </a:solidFill>
                <a:latin typeface="Arial"/>
              </a:rPr>
              <a:t>DICOM </a:t>
            </a:r>
            <a:r>
              <a:rPr lang="en-US" sz="1800" b="0" strike="noStrike" spc="-1">
                <a:solidFill>
                  <a:srgbClr val="3D3D3D"/>
                </a:solidFill>
                <a:latin typeface="Arial"/>
              </a:rPr>
              <a:t>Waveform Module PS3.3 C.10.9 contains display information</a:t>
            </a:r>
            <a:endParaRPr lang="en-US" sz="1800" b="0" strike="noStrike" spc="-1">
              <a:solidFill>
                <a:srgbClr val="000000"/>
              </a:solidFill>
              <a:latin typeface="Arial"/>
            </a:endParaRPr>
          </a:p>
          <a:p>
            <a:pPr marL="630000" lvl="1" indent="-306000">
              <a:lnSpc>
                <a:spcPct val="100000"/>
              </a:lnSpc>
              <a:spcBef>
                <a:spcPts val="320"/>
              </a:spcBef>
              <a:spcAft>
                <a:spcPts val="601"/>
              </a:spcAft>
              <a:buClr>
                <a:srgbClr val="4590B8"/>
              </a:buClr>
              <a:buSzPct val="92000"/>
              <a:buFont typeface="Wingdings 2" charset="2"/>
              <a:buChar char=""/>
            </a:pPr>
            <a:r>
              <a:rPr lang="en-US" sz="1600" b="0" strike="noStrike" spc="-1">
                <a:solidFill>
                  <a:srgbClr val="3D3D3D"/>
                </a:solidFill>
                <a:latin typeface="Arial"/>
              </a:rPr>
              <a:t>Stored within the waveform object (this means: at recording time)</a:t>
            </a:r>
            <a:endParaRPr lang="en-US" sz="1600" b="0" strike="noStrike" spc="-1">
              <a:solidFill>
                <a:srgbClr val="000000"/>
              </a:solidFill>
              <a:latin typeface="Arial"/>
            </a:endParaRPr>
          </a:p>
          <a:p>
            <a:pPr marL="630000" lvl="1" indent="-306000">
              <a:lnSpc>
                <a:spcPct val="100000"/>
              </a:lnSpc>
              <a:spcBef>
                <a:spcPts val="320"/>
              </a:spcBef>
              <a:spcAft>
                <a:spcPts val="601"/>
              </a:spcAft>
              <a:buClr>
                <a:srgbClr val="4590B8"/>
              </a:buClr>
              <a:buSzPct val="92000"/>
              <a:buFont typeface="Wingdings 2" charset="2"/>
              <a:buChar char=""/>
            </a:pPr>
            <a:r>
              <a:rPr lang="en-US" sz="1600" b="0" strike="noStrike" spc="-1">
                <a:solidFill>
                  <a:srgbClr val="3D3D3D"/>
                </a:solidFill>
                <a:latin typeface="Arial"/>
              </a:rPr>
              <a:t>Referencing channels in the current object</a:t>
            </a:r>
            <a:endParaRPr lang="en-US" sz="1600" b="0" strike="noStrike" spc="-1">
              <a:solidFill>
                <a:srgbClr val="000000"/>
              </a:solidFill>
              <a:latin typeface="Arial"/>
            </a:endParaRPr>
          </a:p>
          <a:p>
            <a:pPr marL="630000" lvl="1" indent="-306000">
              <a:lnSpc>
                <a:spcPct val="100000"/>
              </a:lnSpc>
              <a:spcBef>
                <a:spcPts val="320"/>
              </a:spcBef>
              <a:spcAft>
                <a:spcPts val="601"/>
              </a:spcAft>
              <a:buClr>
                <a:srgbClr val="4590B8"/>
              </a:buClr>
              <a:buSzPct val="92000"/>
              <a:buFont typeface="Wingdings 2" charset="2"/>
              <a:buChar char=""/>
            </a:pPr>
            <a:r>
              <a:rPr lang="en-US" sz="1600" b="0" strike="noStrike" spc="-1">
                <a:solidFill>
                  <a:srgbClr val="3D3D3D"/>
                </a:solidFill>
                <a:latin typeface="Arial"/>
              </a:rPr>
              <a:t>Grouping of channels with same display properties</a:t>
            </a:r>
            <a:endParaRPr lang="en-US" sz="1600" b="0" strike="noStrike" spc="-1">
              <a:solidFill>
                <a:srgbClr val="000000"/>
              </a:solidFill>
              <a:latin typeface="Arial"/>
            </a:endParaRPr>
          </a:p>
          <a:p>
            <a:pPr marL="630000" lvl="1" indent="-306000">
              <a:lnSpc>
                <a:spcPct val="100000"/>
              </a:lnSpc>
              <a:spcBef>
                <a:spcPts val="320"/>
              </a:spcBef>
              <a:spcAft>
                <a:spcPts val="601"/>
              </a:spcAft>
              <a:buClr>
                <a:srgbClr val="4590B8"/>
              </a:buClr>
              <a:buSzPct val="92000"/>
              <a:buFont typeface="Wingdings 2" charset="2"/>
              <a:buChar char=""/>
            </a:pPr>
            <a:r>
              <a:rPr lang="en-US" sz="1600" b="0" strike="noStrike" spc="-1">
                <a:solidFill>
                  <a:srgbClr val="3D3D3D"/>
                </a:solidFill>
                <a:latin typeface="Arial"/>
              </a:rPr>
              <a:t>Just defines color, shading and scaling</a:t>
            </a:r>
            <a:br>
              <a:rPr sz="1600"/>
            </a:br>
            <a:r>
              <a:rPr lang="en-US" sz="1600" b="0" strike="noStrike" spc="-1">
                <a:solidFill>
                  <a:srgbClr val="3D3D3D"/>
                </a:solidFill>
                <a:latin typeface="Arial"/>
              </a:rPr>
              <a:t> </a:t>
            </a:r>
            <a:endParaRPr lang="en-US" sz="1600" b="0" strike="noStrike" spc="-1">
              <a:solidFill>
                <a:srgbClr val="000000"/>
              </a:solidFill>
              <a:latin typeface="Arial"/>
            </a:endParaRPr>
          </a:p>
          <a:p>
            <a:pPr indent="0">
              <a:lnSpc>
                <a:spcPct val="100000"/>
              </a:lnSpc>
              <a:spcBef>
                <a:spcPts val="360"/>
              </a:spcBef>
              <a:spcAft>
                <a:spcPts val="601"/>
              </a:spcAft>
              <a:buNone/>
              <a:tabLst>
                <a:tab pos="0" algn="l"/>
              </a:tabLst>
            </a:pPr>
            <a:endParaRPr lang="en-US" sz="1800" b="0" strike="noStrike" spc="-1">
              <a:solidFill>
                <a:srgbClr val="000000"/>
              </a:solidFill>
              <a:latin typeface="Arial"/>
            </a:endParaRPr>
          </a:p>
        </p:txBody>
      </p:sp>
      <p:sp>
        <p:nvSpPr>
          <p:cNvPr id="292" name="PlaceHolder 4"/>
          <p:cNvSpPr>
            <a:spLocks noGrp="1"/>
          </p:cNvSpPr>
          <p:nvPr>
            <p:ph type="dt" idx="25"/>
          </p:nvPr>
        </p:nvSpPr>
        <p:spPr>
          <a:xfrm>
            <a:off x="5559480" y="5956200"/>
            <a:ext cx="2132280" cy="363600"/>
          </a:xfrm>
          <a:prstGeom prst="rect">
            <a:avLst/>
          </a:prstGeom>
          <a:noFill/>
          <a:ln w="0">
            <a:noFill/>
          </a:ln>
        </p:spPr>
        <p:txBody>
          <a:bodyPr lIns="90000" tIns="45000" rIns="90000" bIns="45000" anchor="ctr">
            <a:noAutofit/>
          </a:bodyPr>
          <a:lstStyle>
            <a:lvl1pPr indent="0" algn="r">
              <a:lnSpc>
                <a:spcPct val="100000"/>
              </a:lnSpc>
              <a:buNone/>
              <a:tabLst>
                <a:tab pos="0" algn="l"/>
              </a:tabLst>
              <a:defRPr lang="de-DE" sz="900" b="0" strike="noStrike" spc="-1">
                <a:solidFill>
                  <a:schemeClr val="accent2"/>
                </a:solidFill>
                <a:latin typeface="Gill Sans MT"/>
              </a:defRPr>
            </a:lvl1pPr>
          </a:lstStyle>
          <a:p>
            <a:pPr indent="0" algn="r">
              <a:lnSpc>
                <a:spcPct val="100000"/>
              </a:lnSpc>
              <a:buNone/>
              <a:tabLst>
                <a:tab pos="0" algn="l"/>
              </a:tabLst>
            </a:pPr>
            <a:r>
              <a:rPr lang="de-DE" sz="900" b="0" strike="noStrike" spc="-1">
                <a:solidFill>
                  <a:schemeClr val="accent2"/>
                </a:solidFill>
                <a:latin typeface="Gill Sans MT"/>
              </a:rPr>
              <a:t>2024-05-30</a:t>
            </a:r>
            <a:endParaRPr lang="en-US" sz="900" b="0" strike="noStrike" spc="-1">
              <a:solidFill>
                <a:srgbClr val="000000"/>
              </a:solidFill>
              <a:latin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PlaceHolder 1"/>
          <p:cNvSpPr>
            <a:spLocks noGrp="1"/>
          </p:cNvSpPr>
          <p:nvPr>
            <p:ph type="title"/>
          </p:nvPr>
        </p:nvSpPr>
        <p:spPr>
          <a:xfrm>
            <a:off x="577080" y="1298880"/>
            <a:ext cx="7988400" cy="830520"/>
          </a:xfrm>
          <a:prstGeom prst="rect">
            <a:avLst/>
          </a:prstGeom>
          <a:noFill/>
          <a:ln w="0">
            <a:noFill/>
          </a:ln>
        </p:spPr>
        <p:txBody>
          <a:bodyPr lIns="90000" tIns="45000" rIns="90000" bIns="45000" anchor="b">
            <a:noAutofit/>
          </a:bodyPr>
          <a:lstStyle/>
          <a:p>
            <a:pPr indent="0">
              <a:lnSpc>
                <a:spcPct val="100000"/>
              </a:lnSpc>
              <a:buNone/>
              <a:tabLst>
                <a:tab pos="0" algn="l"/>
              </a:tabLst>
            </a:pPr>
            <a:r>
              <a:rPr lang="en-US" sz="2800" b="0" strike="noStrike" spc="-1">
                <a:solidFill>
                  <a:srgbClr val="FFFFFF"/>
                </a:solidFill>
                <a:latin typeface="Gill Sans MT"/>
              </a:rPr>
              <a:t>Existing Waveform Presentation</a:t>
            </a:r>
            <a:endParaRPr lang="en-US" sz="2800" b="0" strike="noStrike" spc="-1">
              <a:solidFill>
                <a:srgbClr val="000000"/>
              </a:solidFill>
              <a:latin typeface="Arial"/>
            </a:endParaRPr>
          </a:p>
        </p:txBody>
      </p:sp>
      <p:graphicFrame>
        <p:nvGraphicFramePr>
          <p:cNvPr id="294" name="Inhaltsplatzhalter 8"/>
          <p:cNvGraphicFramePr/>
          <p:nvPr/>
        </p:nvGraphicFramePr>
        <p:xfrm>
          <a:off x="581040" y="2593800"/>
          <a:ext cx="7989840" cy="3667680"/>
        </p:xfrm>
        <a:graphic>
          <a:graphicData uri="http://schemas.openxmlformats.org/drawingml/2006/table">
            <a:tbl>
              <a:tblPr/>
              <a:tblGrid>
                <a:gridCol w="3994920">
                  <a:extLst>
                    <a:ext uri="{9D8B030D-6E8A-4147-A177-3AD203B41FA5}">
                      <a16:colId xmlns:a16="http://schemas.microsoft.com/office/drawing/2014/main" val="20000"/>
                    </a:ext>
                  </a:extLst>
                </a:gridCol>
                <a:gridCol w="3994920">
                  <a:extLst>
                    <a:ext uri="{9D8B030D-6E8A-4147-A177-3AD203B41FA5}">
                      <a16:colId xmlns:a16="http://schemas.microsoft.com/office/drawing/2014/main" val="20001"/>
                    </a:ext>
                  </a:extLst>
                </a:gridCol>
              </a:tblGrid>
              <a:tr h="370800">
                <a:tc>
                  <a:txBody>
                    <a:bodyPr/>
                    <a:lstStyle/>
                    <a:p>
                      <a:pPr>
                        <a:lnSpc>
                          <a:spcPct val="100000"/>
                        </a:lnSpc>
                      </a:pPr>
                      <a:r>
                        <a:rPr lang="en-GB" sz="1800" b="1" strike="noStrike" spc="-1">
                          <a:solidFill>
                            <a:schemeClr val="lt1"/>
                          </a:solidFill>
                          <a:latin typeface="Gill Sans MT"/>
                        </a:rPr>
                        <a:t>Attribute Name</a:t>
                      </a:r>
                      <a:endParaRPr lang="en-US" sz="1800" b="0" strike="noStrike" spc="-1">
                        <a:solidFill>
                          <a:srgbClr val="FFFFFF"/>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nSpc>
                          <a:spcPct val="100000"/>
                        </a:lnSpc>
                      </a:pPr>
                      <a:r>
                        <a:rPr lang="en-GB" sz="1800" b="1" strike="noStrike" spc="-1">
                          <a:solidFill>
                            <a:schemeClr val="lt1"/>
                          </a:solidFill>
                          <a:latin typeface="Gill Sans MT"/>
                        </a:rPr>
                        <a:t>Attribute Description</a:t>
                      </a:r>
                      <a:endParaRPr lang="en-US" sz="1800" b="0" strike="noStrike" spc="-1">
                        <a:solidFill>
                          <a:srgbClr val="FFFFFF"/>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extLst>
                  <a:ext uri="{0D108BD9-81ED-4DB2-BD59-A6C34878D82A}">
                    <a16:rowId xmlns:a16="http://schemas.microsoft.com/office/drawing/2014/main" val="10000"/>
                  </a:ext>
                </a:extLst>
              </a:tr>
              <a:tr h="370800">
                <a:tc>
                  <a:txBody>
                    <a:bodyPr/>
                    <a:lstStyle/>
                    <a:p>
                      <a:pPr>
                        <a:lnSpc>
                          <a:spcPct val="100000"/>
                        </a:lnSpc>
                      </a:pPr>
                      <a:r>
                        <a:rPr lang="en-GB" sz="1200" b="0" strike="noStrike" spc="-1">
                          <a:solidFill>
                            <a:schemeClr val="dk1"/>
                          </a:solidFill>
                          <a:latin typeface="Gill Sans MT"/>
                        </a:rPr>
                        <a:t>Waveform Data Display Scale</a:t>
                      </a:r>
                      <a:endParaRPr lang="en-US" sz="12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rgbClr val="CCCDD2"/>
                    </a:solidFill>
                  </a:tcPr>
                </a:tc>
                <a:tc>
                  <a:txBody>
                    <a:bodyPr/>
                    <a:lstStyle/>
                    <a:p>
                      <a:pPr>
                        <a:lnSpc>
                          <a:spcPct val="100000"/>
                        </a:lnSpc>
                      </a:pPr>
                      <a:r>
                        <a:rPr lang="en-GB" sz="1200" b="0" strike="noStrike" spc="-1">
                          <a:solidFill>
                            <a:schemeClr val="dk1"/>
                          </a:solidFill>
                          <a:latin typeface="Gill Sans MT"/>
                        </a:rPr>
                        <a:t>The recommended time-based waveform data display scale in units​ of mm/s</a:t>
                      </a:r>
                      <a:endParaRPr lang="en-US" sz="12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rgbClr val="CCCDD2"/>
                    </a:solidFill>
                  </a:tcPr>
                </a:tc>
                <a:extLst>
                  <a:ext uri="{0D108BD9-81ED-4DB2-BD59-A6C34878D82A}">
                    <a16:rowId xmlns:a16="http://schemas.microsoft.com/office/drawing/2014/main" val="10001"/>
                  </a:ext>
                </a:extLst>
              </a:tr>
              <a:tr h="370800">
                <a:tc>
                  <a:txBody>
                    <a:bodyPr/>
                    <a:lstStyle/>
                    <a:p>
                      <a:pPr>
                        <a:lnSpc>
                          <a:spcPct val="100000"/>
                        </a:lnSpc>
                      </a:pPr>
                      <a:r>
                        <a:rPr lang="en-GB" sz="1200" b="0" strike="noStrike" spc="-1">
                          <a:solidFill>
                            <a:schemeClr val="dk1"/>
                          </a:solidFill>
                          <a:latin typeface="Gill Sans MT"/>
                        </a:rPr>
                        <a:t>Waveform Display Background CIELab Value</a:t>
                      </a:r>
                      <a:endParaRPr lang="en-US" sz="12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8EA"/>
                    </a:solidFill>
                  </a:tcPr>
                </a:tc>
                <a:tc>
                  <a:txBody>
                    <a:bodyPr/>
                    <a:lstStyle/>
                    <a:p>
                      <a:pPr>
                        <a:lnSpc>
                          <a:spcPct val="100000"/>
                        </a:lnSpc>
                      </a:pPr>
                      <a:r>
                        <a:rPr lang="en-GB" sz="1200" b="0" strike="noStrike" spc="-1">
                          <a:solidFill>
                            <a:schemeClr val="dk1"/>
                          </a:solidFill>
                          <a:latin typeface="Gill Sans MT"/>
                        </a:rPr>
                        <a:t>A color triplet value recommended for rendering the waveform​ display background on a color display.</a:t>
                      </a:r>
                      <a:endParaRPr lang="en-US" sz="12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8EA"/>
                    </a:solidFill>
                  </a:tcPr>
                </a:tc>
                <a:extLst>
                  <a:ext uri="{0D108BD9-81ED-4DB2-BD59-A6C34878D82A}">
                    <a16:rowId xmlns:a16="http://schemas.microsoft.com/office/drawing/2014/main" val="10002"/>
                  </a:ext>
                </a:extLst>
              </a:tr>
              <a:tr h="370800">
                <a:tc>
                  <a:txBody>
                    <a:bodyPr/>
                    <a:lstStyle/>
                    <a:p>
                      <a:pPr>
                        <a:lnSpc>
                          <a:spcPct val="100000"/>
                        </a:lnSpc>
                      </a:pPr>
                      <a:r>
                        <a:rPr lang="en-GB" sz="1200" b="0" strike="noStrike" spc="-1">
                          <a:solidFill>
                            <a:schemeClr val="dk1"/>
                          </a:solidFill>
                          <a:latin typeface="Gill Sans MT"/>
                        </a:rPr>
                        <a:t>Waveform Presentation Group SQ</a:t>
                      </a:r>
                      <a:endParaRPr lang="en-US" sz="12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DD2"/>
                    </a:solidFill>
                  </a:tcPr>
                </a:tc>
                <a:tc>
                  <a:txBody>
                    <a:bodyPr/>
                    <a:lstStyle/>
                    <a:p>
                      <a:pPr>
                        <a:lnSpc>
                          <a:spcPct val="100000"/>
                        </a:lnSpc>
                      </a:pPr>
                      <a:r>
                        <a:rPr lang="en-GB" sz="1200" b="0" strike="noStrike" spc="-1">
                          <a:solidFill>
                            <a:schemeClr val="dk1"/>
                          </a:solidFill>
                          <a:latin typeface="Gill Sans MT"/>
                        </a:rPr>
                        <a:t>Sequence of Items, each Item describing a Presentation Group of​ one or more waveform channels to be displayed together</a:t>
                      </a:r>
                      <a:endParaRPr lang="en-US" sz="12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DD2"/>
                    </a:solidFill>
                  </a:tcPr>
                </a:tc>
                <a:extLst>
                  <a:ext uri="{0D108BD9-81ED-4DB2-BD59-A6C34878D82A}">
                    <a16:rowId xmlns:a16="http://schemas.microsoft.com/office/drawing/2014/main" val="10003"/>
                  </a:ext>
                </a:extLst>
              </a:tr>
              <a:tr h="370800">
                <a:tc>
                  <a:txBody>
                    <a:bodyPr/>
                    <a:lstStyle/>
                    <a:p>
                      <a:pPr>
                        <a:lnSpc>
                          <a:spcPct val="100000"/>
                        </a:lnSpc>
                      </a:pPr>
                      <a:r>
                        <a:rPr lang="de-DE" sz="1200" b="0" strike="noStrike" spc="-1">
                          <a:solidFill>
                            <a:schemeClr val="dk1"/>
                          </a:solidFill>
                          <a:latin typeface="Calibri"/>
                        </a:rPr>
                        <a:t>&gt;</a:t>
                      </a:r>
                      <a:r>
                        <a:rPr lang="en-GB" sz="1200" b="0" strike="noStrike" spc="-1">
                          <a:solidFill>
                            <a:schemeClr val="dk1"/>
                          </a:solidFill>
                          <a:latin typeface="Gill Sans MT"/>
                        </a:rPr>
                        <a:t> Presentation Group Number</a:t>
                      </a:r>
                      <a:endParaRPr lang="en-US" sz="12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8EA"/>
                    </a:solidFill>
                  </a:tcPr>
                </a:tc>
                <a:tc>
                  <a:txBody>
                    <a:bodyPr/>
                    <a:lstStyle/>
                    <a:p>
                      <a:pPr>
                        <a:lnSpc>
                          <a:spcPct val="100000"/>
                        </a:lnSpc>
                      </a:pPr>
                      <a:r>
                        <a:rPr lang="en-GB" sz="1200" b="0" strike="noStrike" spc="-1">
                          <a:solidFill>
                            <a:schemeClr val="dk1"/>
                          </a:solidFill>
                          <a:latin typeface="Gill Sans MT"/>
                        </a:rPr>
                        <a:t>A number that identifies the Presentation Group</a:t>
                      </a:r>
                      <a:endParaRPr lang="en-US" sz="12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8EA"/>
                    </a:solidFill>
                  </a:tcPr>
                </a:tc>
                <a:extLst>
                  <a:ext uri="{0D108BD9-81ED-4DB2-BD59-A6C34878D82A}">
                    <a16:rowId xmlns:a16="http://schemas.microsoft.com/office/drawing/2014/main" val="10004"/>
                  </a:ext>
                </a:extLst>
              </a:tr>
              <a:tr h="370800">
                <a:tc>
                  <a:txBody>
                    <a:bodyPr/>
                    <a:lstStyle/>
                    <a:p>
                      <a:pPr>
                        <a:lnSpc>
                          <a:spcPct val="100000"/>
                        </a:lnSpc>
                      </a:pPr>
                      <a:r>
                        <a:rPr lang="de-DE" sz="1200" b="0" strike="noStrike" spc="-1">
                          <a:solidFill>
                            <a:schemeClr val="dk1"/>
                          </a:solidFill>
                          <a:latin typeface="Calibri"/>
                        </a:rPr>
                        <a:t>&gt;</a:t>
                      </a:r>
                      <a:r>
                        <a:rPr lang="en-GB" sz="1200" b="0" strike="noStrike" spc="-1">
                          <a:solidFill>
                            <a:schemeClr val="dk1"/>
                          </a:solidFill>
                          <a:latin typeface="Gill Sans MT"/>
                        </a:rPr>
                        <a:t> Channel Display SQ</a:t>
                      </a:r>
                      <a:endParaRPr lang="en-US" sz="12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DD2"/>
                    </a:solidFill>
                  </a:tcPr>
                </a:tc>
                <a:tc>
                  <a:txBody>
                    <a:bodyPr/>
                    <a:lstStyle/>
                    <a:p>
                      <a:pPr>
                        <a:lnSpc>
                          <a:spcPct val="100000"/>
                        </a:lnSpc>
                      </a:pPr>
                      <a:r>
                        <a:rPr lang="en-GB" sz="1200" b="0" strike="noStrike" spc="-1">
                          <a:solidFill>
                            <a:schemeClr val="dk1"/>
                          </a:solidFill>
                          <a:latin typeface="Gill Sans MT"/>
                        </a:rPr>
                        <a:t>Sequence of Items, each Item describing a channel to be displayed​ in the Presentation Group.</a:t>
                      </a:r>
                      <a:endParaRPr lang="en-US" sz="12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DD2"/>
                    </a:solidFill>
                  </a:tcPr>
                </a:tc>
                <a:extLst>
                  <a:ext uri="{0D108BD9-81ED-4DB2-BD59-A6C34878D82A}">
                    <a16:rowId xmlns:a16="http://schemas.microsoft.com/office/drawing/2014/main" val="10005"/>
                  </a:ext>
                </a:extLst>
              </a:tr>
              <a:tr h="370800">
                <a:tc>
                  <a:txBody>
                    <a:bodyPr/>
                    <a:lstStyle/>
                    <a:p>
                      <a:pPr>
                        <a:lnSpc>
                          <a:spcPct val="100000"/>
                        </a:lnSpc>
                      </a:pPr>
                      <a:r>
                        <a:rPr lang="de-DE" sz="1200" b="0" strike="noStrike" spc="-1">
                          <a:solidFill>
                            <a:schemeClr val="dk1"/>
                          </a:solidFill>
                          <a:latin typeface="Calibri"/>
                        </a:rPr>
                        <a:t>&gt;&gt;</a:t>
                      </a:r>
                      <a:r>
                        <a:rPr lang="en-GB" sz="1200" b="0" strike="noStrike" spc="-1">
                          <a:solidFill>
                            <a:schemeClr val="dk1"/>
                          </a:solidFill>
                          <a:latin typeface="Gill Sans MT"/>
                        </a:rPr>
                        <a:t> Referenced Waveform Channels</a:t>
                      </a:r>
                      <a:endParaRPr lang="en-US" sz="12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8EA"/>
                    </a:solidFill>
                  </a:tcPr>
                </a:tc>
                <a:tc>
                  <a:txBody>
                    <a:bodyPr/>
                    <a:lstStyle/>
                    <a:p>
                      <a:pPr>
                        <a:lnSpc>
                          <a:spcPct val="100000"/>
                        </a:lnSpc>
                      </a:pPr>
                      <a:r>
                        <a:rPr lang="en-GB" sz="1200" b="0" strike="noStrike" spc="-1">
                          <a:solidFill>
                            <a:schemeClr val="dk1"/>
                          </a:solidFill>
                          <a:latin typeface="Gill Sans MT"/>
                        </a:rPr>
                        <a:t>Identifier of the displayed channel, specified as a pair of values​</a:t>
                      </a:r>
                      <a:endParaRPr lang="en-US" sz="1200" b="0" strike="noStrike" spc="-1">
                        <a:solidFill>
                          <a:srgbClr val="000000"/>
                        </a:solidFill>
                        <a:latin typeface="Arial"/>
                      </a:endParaRPr>
                    </a:p>
                    <a:p>
                      <a:pPr>
                        <a:lnSpc>
                          <a:spcPct val="100000"/>
                        </a:lnSpc>
                      </a:pPr>
                      <a:r>
                        <a:rPr lang="en-GB" sz="1200" b="0" strike="noStrike" spc="-1">
                          <a:solidFill>
                            <a:schemeClr val="dk1"/>
                          </a:solidFill>
                          <a:latin typeface="Gill Sans MT"/>
                        </a:rPr>
                        <a:t>(Multiplex Group item no. in SQ), Channel item no. in SQ) </a:t>
                      </a:r>
                      <a:endParaRPr lang="en-US" sz="12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8EA"/>
                    </a:solidFill>
                  </a:tcPr>
                </a:tc>
                <a:extLst>
                  <a:ext uri="{0D108BD9-81ED-4DB2-BD59-A6C34878D82A}">
                    <a16:rowId xmlns:a16="http://schemas.microsoft.com/office/drawing/2014/main" val="10006"/>
                  </a:ext>
                </a:extLst>
              </a:tr>
              <a:tr h="370800">
                <a:tc>
                  <a:txBody>
                    <a:bodyPr/>
                    <a:lstStyle/>
                    <a:p>
                      <a:pPr>
                        <a:lnSpc>
                          <a:spcPct val="100000"/>
                        </a:lnSpc>
                      </a:pPr>
                      <a:r>
                        <a:rPr lang="de-DE" sz="1200" b="0" strike="noStrike" spc="-1">
                          <a:solidFill>
                            <a:schemeClr val="dk1"/>
                          </a:solidFill>
                          <a:latin typeface="Calibri"/>
                        </a:rPr>
                        <a:t>&gt;&gt;</a:t>
                      </a:r>
                      <a:r>
                        <a:rPr lang="en-GB" sz="1200" b="0" strike="noStrike" spc="-1">
                          <a:solidFill>
                            <a:schemeClr val="dk1"/>
                          </a:solidFill>
                          <a:latin typeface="Gill Sans MT"/>
                        </a:rPr>
                        <a:t> Channel Offset</a:t>
                      </a:r>
                      <a:endParaRPr lang="en-US" sz="12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DD2"/>
                    </a:solidFill>
                  </a:tcPr>
                </a:tc>
                <a:tc>
                  <a:txBody>
                    <a:bodyPr/>
                    <a:lstStyle/>
                    <a:p>
                      <a:pPr>
                        <a:lnSpc>
                          <a:spcPct val="100000"/>
                        </a:lnSpc>
                      </a:pPr>
                      <a:r>
                        <a:rPr lang="en-GB" sz="1200" b="0" strike="noStrike" spc="-1">
                          <a:solidFill>
                            <a:schemeClr val="dk1"/>
                          </a:solidFill>
                          <a:latin typeface="Gill Sans MT"/>
                        </a:rPr>
                        <a:t>The offset in seconds from the beginning of the channel waveform​ data to the first sample to be used for presentation</a:t>
                      </a:r>
                      <a:endParaRPr lang="en-US" sz="12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DD2"/>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PlaceHolder 1"/>
          <p:cNvSpPr>
            <a:spLocks noGrp="1"/>
          </p:cNvSpPr>
          <p:nvPr>
            <p:ph type="title"/>
          </p:nvPr>
        </p:nvSpPr>
        <p:spPr>
          <a:xfrm>
            <a:off x="577080" y="1298880"/>
            <a:ext cx="7988400" cy="830520"/>
          </a:xfrm>
          <a:prstGeom prst="rect">
            <a:avLst/>
          </a:prstGeom>
          <a:noFill/>
          <a:ln w="0">
            <a:noFill/>
          </a:ln>
        </p:spPr>
        <p:txBody>
          <a:bodyPr lIns="90000" tIns="45000" rIns="90000" bIns="45000" anchor="b">
            <a:noAutofit/>
          </a:bodyPr>
          <a:lstStyle/>
          <a:p>
            <a:pPr indent="0">
              <a:lnSpc>
                <a:spcPct val="100000"/>
              </a:lnSpc>
              <a:buNone/>
              <a:tabLst>
                <a:tab pos="0" algn="l"/>
              </a:tabLst>
            </a:pPr>
            <a:r>
              <a:rPr lang="en-US" sz="2800" b="0" strike="noStrike" spc="-1">
                <a:solidFill>
                  <a:srgbClr val="FFFFFF"/>
                </a:solidFill>
                <a:latin typeface="Gill Sans MT"/>
              </a:rPr>
              <a:t>Existing Waveform Presentation</a:t>
            </a:r>
            <a:endParaRPr lang="en-US" sz="2800" b="0" strike="noStrike" spc="-1">
              <a:solidFill>
                <a:srgbClr val="000000"/>
              </a:solidFill>
              <a:latin typeface="Arial"/>
            </a:endParaRPr>
          </a:p>
        </p:txBody>
      </p:sp>
      <p:graphicFrame>
        <p:nvGraphicFramePr>
          <p:cNvPr id="296" name="Inhaltsplatzhalter 8"/>
          <p:cNvGraphicFramePr/>
          <p:nvPr/>
        </p:nvGraphicFramePr>
        <p:xfrm>
          <a:off x="581040" y="2593800"/>
          <a:ext cx="7989840" cy="3571200"/>
        </p:xfrm>
        <a:graphic>
          <a:graphicData uri="http://schemas.openxmlformats.org/drawingml/2006/table">
            <a:tbl>
              <a:tblPr/>
              <a:tblGrid>
                <a:gridCol w="3994920">
                  <a:extLst>
                    <a:ext uri="{9D8B030D-6E8A-4147-A177-3AD203B41FA5}">
                      <a16:colId xmlns:a16="http://schemas.microsoft.com/office/drawing/2014/main" val="20000"/>
                    </a:ext>
                  </a:extLst>
                </a:gridCol>
                <a:gridCol w="3994920">
                  <a:extLst>
                    <a:ext uri="{9D8B030D-6E8A-4147-A177-3AD203B41FA5}">
                      <a16:colId xmlns:a16="http://schemas.microsoft.com/office/drawing/2014/main" val="20001"/>
                    </a:ext>
                  </a:extLst>
                </a:gridCol>
              </a:tblGrid>
              <a:tr h="370800">
                <a:tc>
                  <a:txBody>
                    <a:bodyPr/>
                    <a:lstStyle/>
                    <a:p>
                      <a:pPr>
                        <a:lnSpc>
                          <a:spcPct val="100000"/>
                        </a:lnSpc>
                      </a:pPr>
                      <a:r>
                        <a:rPr lang="en-GB" sz="1800" b="1" strike="noStrike" spc="-1">
                          <a:solidFill>
                            <a:schemeClr val="lt1"/>
                          </a:solidFill>
                          <a:latin typeface="Gill Sans MT"/>
                        </a:rPr>
                        <a:t>Attribute Name</a:t>
                      </a:r>
                      <a:endParaRPr lang="en-US" sz="1800" b="0" strike="noStrike" spc="-1">
                        <a:solidFill>
                          <a:srgbClr val="FFFFFF"/>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nSpc>
                          <a:spcPct val="100000"/>
                        </a:lnSpc>
                      </a:pPr>
                      <a:r>
                        <a:rPr lang="en-GB" sz="1800" b="1" strike="noStrike" spc="-1">
                          <a:solidFill>
                            <a:schemeClr val="lt1"/>
                          </a:solidFill>
                          <a:latin typeface="Gill Sans MT"/>
                        </a:rPr>
                        <a:t>Attribute Description</a:t>
                      </a:r>
                      <a:endParaRPr lang="en-US" sz="1800" b="0" strike="noStrike" spc="-1">
                        <a:solidFill>
                          <a:srgbClr val="FFFFFF"/>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extLst>
                  <a:ext uri="{0D108BD9-81ED-4DB2-BD59-A6C34878D82A}">
                    <a16:rowId xmlns:a16="http://schemas.microsoft.com/office/drawing/2014/main" val="10000"/>
                  </a:ext>
                </a:extLst>
              </a:tr>
              <a:tr h="370800">
                <a:tc>
                  <a:txBody>
                    <a:bodyPr/>
                    <a:lstStyle/>
                    <a:p>
                      <a:pPr>
                        <a:lnSpc>
                          <a:spcPct val="100000"/>
                        </a:lnSpc>
                      </a:pPr>
                      <a:r>
                        <a:rPr lang="de-DE" sz="1200" b="0" strike="noStrike" spc="-1">
                          <a:solidFill>
                            <a:schemeClr val="dk1"/>
                          </a:solidFill>
                          <a:latin typeface="Calibri"/>
                        </a:rPr>
                        <a:t>&gt;&gt;</a:t>
                      </a:r>
                      <a:r>
                        <a:rPr lang="en-GB" sz="1200" b="0" strike="noStrike" spc="-1">
                          <a:solidFill>
                            <a:schemeClr val="dk1"/>
                          </a:solidFill>
                          <a:latin typeface="Gill Sans MT"/>
                        </a:rPr>
                        <a:t> Channel Recommended Display CIELab Value</a:t>
                      </a:r>
                      <a:endParaRPr lang="en-US" sz="12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rgbClr val="CCCDD2"/>
                    </a:solidFill>
                  </a:tcPr>
                </a:tc>
                <a:tc>
                  <a:txBody>
                    <a:bodyPr/>
                    <a:lstStyle/>
                    <a:p>
                      <a:pPr>
                        <a:lnSpc>
                          <a:spcPct val="100000"/>
                        </a:lnSpc>
                      </a:pPr>
                      <a:r>
                        <a:rPr lang="en-GB" sz="1200" b="0" strike="noStrike" spc="-1">
                          <a:solidFill>
                            <a:schemeClr val="dk1"/>
                          </a:solidFill>
                          <a:latin typeface="Gill Sans MT"/>
                        </a:rPr>
                        <a:t>A color triplet value recommended for rendering the channel on a​ color display. </a:t>
                      </a:r>
                      <a:endParaRPr lang="en-US" sz="12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rgbClr val="CCCDD2"/>
                    </a:solidFill>
                  </a:tcPr>
                </a:tc>
                <a:extLst>
                  <a:ext uri="{0D108BD9-81ED-4DB2-BD59-A6C34878D82A}">
                    <a16:rowId xmlns:a16="http://schemas.microsoft.com/office/drawing/2014/main" val="10001"/>
                  </a:ext>
                </a:extLst>
              </a:tr>
              <a:tr h="370800">
                <a:tc>
                  <a:txBody>
                    <a:bodyPr/>
                    <a:lstStyle/>
                    <a:p>
                      <a:pPr>
                        <a:lnSpc>
                          <a:spcPct val="100000"/>
                        </a:lnSpc>
                      </a:pPr>
                      <a:r>
                        <a:rPr lang="de-DE" sz="1200" b="0" strike="noStrike" spc="-1">
                          <a:solidFill>
                            <a:schemeClr val="dk1"/>
                          </a:solidFill>
                          <a:latin typeface="Calibri"/>
                        </a:rPr>
                        <a:t>&gt;&gt;</a:t>
                      </a:r>
                      <a:r>
                        <a:rPr lang="en-GB" sz="1200" b="0" strike="noStrike" spc="-1">
                          <a:solidFill>
                            <a:schemeClr val="dk1"/>
                          </a:solidFill>
                          <a:latin typeface="Gill Sans MT"/>
                        </a:rPr>
                        <a:t> Channel Position</a:t>
                      </a:r>
                      <a:endParaRPr lang="en-US" sz="12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8EA"/>
                    </a:solidFill>
                  </a:tcPr>
                </a:tc>
                <a:tc>
                  <a:txBody>
                    <a:bodyPr/>
                    <a:lstStyle/>
                    <a:p>
                      <a:pPr>
                        <a:lnSpc>
                          <a:spcPct val="100000"/>
                        </a:lnSpc>
                      </a:pPr>
                      <a:r>
                        <a:rPr lang="en-GB" sz="1200" b="0" strike="noStrike" spc="-1">
                          <a:solidFill>
                            <a:schemeClr val="dk1"/>
                          </a:solidFill>
                          <a:latin typeface="Gill Sans MT"/>
                        </a:rPr>
                        <a:t>Position of the Channel within the Presentation Group display area</a:t>
                      </a:r>
                      <a:endParaRPr lang="en-US" sz="12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8EA"/>
                    </a:solidFill>
                  </a:tcPr>
                </a:tc>
                <a:extLst>
                  <a:ext uri="{0D108BD9-81ED-4DB2-BD59-A6C34878D82A}">
                    <a16:rowId xmlns:a16="http://schemas.microsoft.com/office/drawing/2014/main" val="10002"/>
                  </a:ext>
                </a:extLst>
              </a:tr>
              <a:tr h="370800">
                <a:tc>
                  <a:txBody>
                    <a:bodyPr/>
                    <a:lstStyle/>
                    <a:p>
                      <a:pPr>
                        <a:lnSpc>
                          <a:spcPct val="100000"/>
                        </a:lnSpc>
                      </a:pPr>
                      <a:r>
                        <a:rPr lang="de-DE" sz="1200" b="0" strike="noStrike" spc="-1">
                          <a:solidFill>
                            <a:schemeClr val="dk1"/>
                          </a:solidFill>
                          <a:latin typeface="Calibri"/>
                        </a:rPr>
                        <a:t>&gt;&gt;</a:t>
                      </a:r>
                      <a:r>
                        <a:rPr lang="en-GB" sz="1200" b="0" strike="noStrike" spc="-1">
                          <a:solidFill>
                            <a:schemeClr val="dk1"/>
                          </a:solidFill>
                          <a:latin typeface="Gill Sans MT"/>
                        </a:rPr>
                        <a:t> Display Shading Flag</a:t>
                      </a:r>
                      <a:endParaRPr lang="en-US" sz="12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DD2"/>
                    </a:solidFill>
                  </a:tcPr>
                </a:tc>
                <a:tc>
                  <a:txBody>
                    <a:bodyPr/>
                    <a:lstStyle/>
                    <a:p>
                      <a:pPr>
                        <a:lnSpc>
                          <a:spcPct val="100000"/>
                        </a:lnSpc>
                      </a:pPr>
                      <a:r>
                        <a:rPr lang="en-GB" sz="1200" b="0" strike="noStrike" spc="-1">
                          <a:solidFill>
                            <a:schemeClr val="dk1"/>
                          </a:solidFill>
                          <a:latin typeface="Gill Sans MT"/>
                        </a:rPr>
                        <a:t>Specifies display area shading between the displayed waveform​ channel and another line. Enumerated Values:​</a:t>
                      </a:r>
                      <a:endParaRPr lang="en-US" sz="1200" b="0" strike="noStrike" spc="-1">
                        <a:solidFill>
                          <a:srgbClr val="000000"/>
                        </a:solidFill>
                        <a:latin typeface="Arial"/>
                      </a:endParaRPr>
                    </a:p>
                    <a:p>
                      <a:pPr marL="171360" indent="-171360">
                        <a:lnSpc>
                          <a:spcPct val="100000"/>
                        </a:lnSpc>
                        <a:buClr>
                          <a:srgbClr val="000000"/>
                        </a:buClr>
                        <a:buFont typeface="Arial"/>
                        <a:buChar char="•"/>
                      </a:pPr>
                      <a:r>
                        <a:rPr lang="en-GB" sz="1200" b="0" strike="noStrike" spc="-1">
                          <a:solidFill>
                            <a:schemeClr val="dk1"/>
                          </a:solidFill>
                          <a:latin typeface="Gill Sans MT"/>
                        </a:rPr>
                        <a:t>NONE​ </a:t>
                      </a:r>
                      <a:endParaRPr lang="en-US" sz="1200" b="0" strike="noStrike" spc="-1">
                        <a:solidFill>
                          <a:srgbClr val="000000"/>
                        </a:solidFill>
                        <a:latin typeface="Arial"/>
                      </a:endParaRPr>
                    </a:p>
                    <a:p>
                      <a:pPr marL="171360" indent="-171360">
                        <a:lnSpc>
                          <a:spcPct val="100000"/>
                        </a:lnSpc>
                        <a:buClr>
                          <a:srgbClr val="000000"/>
                        </a:buClr>
                        <a:buFont typeface="Arial"/>
                        <a:buChar char="•"/>
                      </a:pPr>
                      <a:r>
                        <a:rPr lang="en-GB" sz="1200" b="0" strike="noStrike" spc="-1">
                          <a:solidFill>
                            <a:schemeClr val="dk1"/>
                          </a:solidFill>
                          <a:latin typeface="Gill Sans MT"/>
                        </a:rPr>
                        <a:t>BASELINE​ </a:t>
                      </a:r>
                      <a:endParaRPr lang="en-US" sz="1200" b="0" strike="noStrike" spc="-1">
                        <a:solidFill>
                          <a:srgbClr val="000000"/>
                        </a:solidFill>
                        <a:latin typeface="Arial"/>
                      </a:endParaRPr>
                    </a:p>
                    <a:p>
                      <a:pPr marL="171360" indent="-171360">
                        <a:lnSpc>
                          <a:spcPct val="100000"/>
                        </a:lnSpc>
                        <a:buClr>
                          <a:srgbClr val="000000"/>
                        </a:buClr>
                        <a:buFont typeface="Arial"/>
                        <a:buChar char="•"/>
                      </a:pPr>
                      <a:r>
                        <a:rPr lang="en-GB" sz="1200" b="0" strike="noStrike" spc="-1">
                          <a:solidFill>
                            <a:schemeClr val="dk1"/>
                          </a:solidFill>
                          <a:latin typeface="Gill Sans MT"/>
                        </a:rPr>
                        <a:t>ABSOLUTE​ </a:t>
                      </a:r>
                      <a:endParaRPr lang="en-US" sz="1200" b="0" strike="noStrike" spc="-1">
                        <a:solidFill>
                          <a:srgbClr val="000000"/>
                        </a:solidFill>
                        <a:latin typeface="Arial"/>
                      </a:endParaRPr>
                    </a:p>
                    <a:p>
                      <a:pPr marL="171360" indent="-171360">
                        <a:lnSpc>
                          <a:spcPct val="100000"/>
                        </a:lnSpc>
                        <a:buClr>
                          <a:srgbClr val="000000"/>
                        </a:buClr>
                        <a:buFont typeface="Arial"/>
                        <a:buChar char="•"/>
                      </a:pPr>
                      <a:r>
                        <a:rPr lang="en-GB" sz="1200" b="0" strike="noStrike" spc="-1">
                          <a:solidFill>
                            <a:schemeClr val="dk1"/>
                          </a:solidFill>
                          <a:latin typeface="Gill Sans MT"/>
                        </a:rPr>
                        <a:t>DIFFERENCE​</a:t>
                      </a:r>
                      <a:endParaRPr lang="en-US" sz="12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DD2"/>
                    </a:solidFill>
                  </a:tcPr>
                </a:tc>
                <a:extLst>
                  <a:ext uri="{0D108BD9-81ED-4DB2-BD59-A6C34878D82A}">
                    <a16:rowId xmlns:a16="http://schemas.microsoft.com/office/drawing/2014/main" val="10003"/>
                  </a:ext>
                </a:extLst>
              </a:tr>
              <a:tr h="370800">
                <a:tc>
                  <a:txBody>
                    <a:bodyPr/>
                    <a:lstStyle/>
                    <a:p>
                      <a:pPr>
                        <a:lnSpc>
                          <a:spcPct val="100000"/>
                        </a:lnSpc>
                      </a:pPr>
                      <a:r>
                        <a:rPr lang="de-DE" sz="1200" b="0" strike="noStrike" spc="-1">
                          <a:solidFill>
                            <a:schemeClr val="dk1"/>
                          </a:solidFill>
                          <a:latin typeface="Calibri"/>
                        </a:rPr>
                        <a:t>&gt;&gt;</a:t>
                      </a:r>
                      <a:r>
                        <a:rPr lang="en-GB" sz="1200" b="0" strike="noStrike" spc="-1">
                          <a:solidFill>
                            <a:schemeClr val="dk1"/>
                          </a:solidFill>
                          <a:latin typeface="Gill Sans MT"/>
                        </a:rPr>
                        <a:t> Fractional Channel Display Scale</a:t>
                      </a:r>
                      <a:endParaRPr lang="en-US" sz="12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8EA"/>
                    </a:solidFill>
                  </a:tcPr>
                </a:tc>
                <a:tc>
                  <a:txBody>
                    <a:bodyPr/>
                    <a:lstStyle/>
                    <a:p>
                      <a:pPr>
                        <a:lnSpc>
                          <a:spcPct val="100000"/>
                        </a:lnSpc>
                      </a:pPr>
                      <a:r>
                        <a:rPr lang="en-GB" sz="1200" b="0" strike="noStrike" spc="-1">
                          <a:solidFill>
                            <a:schemeClr val="dk1"/>
                          </a:solidFill>
                          <a:latin typeface="Gill Sans MT"/>
                        </a:rPr>
                        <a:t>Fraction of the Presentation Group vertical display dimension​</a:t>
                      </a:r>
                      <a:endParaRPr lang="en-US" sz="1200" b="0" strike="noStrike" spc="-1">
                        <a:solidFill>
                          <a:srgbClr val="000000"/>
                        </a:solidFill>
                        <a:latin typeface="Arial"/>
                      </a:endParaRPr>
                    </a:p>
                    <a:p>
                      <a:pPr>
                        <a:lnSpc>
                          <a:spcPct val="100000"/>
                        </a:lnSpc>
                      </a:pPr>
                      <a:r>
                        <a:rPr lang="en-GB" sz="1200" b="0" strike="noStrike" spc="-1">
                          <a:solidFill>
                            <a:schemeClr val="dk1"/>
                          </a:solidFill>
                          <a:latin typeface="Gill Sans MT"/>
                        </a:rPr>
                        <a:t>assigned to the unit quantity (least significant bit) of the Channel​ samples</a:t>
                      </a:r>
                      <a:endParaRPr lang="en-US" sz="12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8EA"/>
                    </a:solidFill>
                  </a:tcPr>
                </a:tc>
                <a:extLst>
                  <a:ext uri="{0D108BD9-81ED-4DB2-BD59-A6C34878D82A}">
                    <a16:rowId xmlns:a16="http://schemas.microsoft.com/office/drawing/2014/main" val="10004"/>
                  </a:ext>
                </a:extLst>
              </a:tr>
              <a:tr h="370800">
                <a:tc>
                  <a:txBody>
                    <a:bodyPr/>
                    <a:lstStyle/>
                    <a:p>
                      <a:pPr>
                        <a:lnSpc>
                          <a:spcPct val="100000"/>
                        </a:lnSpc>
                      </a:pPr>
                      <a:r>
                        <a:rPr lang="de-DE" sz="1200" b="0" strike="noStrike" spc="-1">
                          <a:solidFill>
                            <a:schemeClr val="dk1"/>
                          </a:solidFill>
                          <a:latin typeface="Calibri"/>
                        </a:rPr>
                        <a:t>&gt;&gt;</a:t>
                      </a:r>
                      <a:r>
                        <a:rPr lang="en-GB" sz="1200" b="0" strike="noStrike" spc="-1">
                          <a:solidFill>
                            <a:schemeClr val="dk1"/>
                          </a:solidFill>
                          <a:latin typeface="Gill Sans MT"/>
                        </a:rPr>
                        <a:t> Absolute Channel Display Scale</a:t>
                      </a:r>
                      <a:endParaRPr lang="en-US" sz="12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DD2"/>
                    </a:solidFill>
                  </a:tcPr>
                </a:tc>
                <a:tc>
                  <a:txBody>
                    <a:bodyPr/>
                    <a:lstStyle/>
                    <a:p>
                      <a:pPr>
                        <a:lnSpc>
                          <a:spcPct val="100000"/>
                        </a:lnSpc>
                      </a:pPr>
                      <a:r>
                        <a:rPr lang="en-GB" sz="1200" b="0" strike="noStrike" spc="-1">
                          <a:solidFill>
                            <a:schemeClr val="dk1"/>
                          </a:solidFill>
                          <a:latin typeface="Gill Sans MT"/>
                        </a:rPr>
                        <a:t>Nominal vertical display height in mm assigned to the unit quantity​ (least significant bit) of the Channel samples</a:t>
                      </a:r>
                      <a:endParaRPr lang="en-US" sz="12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CDD2"/>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PlaceHolder 1"/>
          <p:cNvSpPr>
            <a:spLocks noGrp="1"/>
          </p:cNvSpPr>
          <p:nvPr>
            <p:ph type="title"/>
          </p:nvPr>
        </p:nvSpPr>
        <p:spPr>
          <a:xfrm>
            <a:off x="581040" y="3036600"/>
            <a:ext cx="7988400" cy="1503360"/>
          </a:xfrm>
          <a:prstGeom prst="rect">
            <a:avLst/>
          </a:prstGeom>
          <a:noFill/>
          <a:ln w="0">
            <a:noFill/>
          </a:ln>
        </p:spPr>
        <p:txBody>
          <a:bodyPr lIns="90000" tIns="45000" rIns="90000" bIns="45000" anchor="b">
            <a:noAutofit/>
          </a:bodyPr>
          <a:lstStyle/>
          <a:p>
            <a:pPr indent="0">
              <a:lnSpc>
                <a:spcPct val="100000"/>
              </a:lnSpc>
              <a:buNone/>
              <a:tabLst>
                <a:tab pos="0" algn="l"/>
              </a:tabLst>
            </a:pPr>
            <a:r>
              <a:rPr lang="de-DE" sz="3600" b="0" strike="noStrike" spc="-1">
                <a:solidFill>
                  <a:schemeClr val="accent1"/>
                </a:solidFill>
                <a:latin typeface="Arial"/>
              </a:rPr>
              <a:t>Use Cases</a:t>
            </a:r>
            <a:endParaRPr lang="en-US" sz="3600" b="0" strike="noStrike" spc="-1">
              <a:solidFill>
                <a:srgbClr val="000000"/>
              </a:solidFill>
              <a:latin typeface="Arial"/>
            </a:endParaRPr>
          </a:p>
        </p:txBody>
      </p:sp>
      <p:sp>
        <p:nvSpPr>
          <p:cNvPr id="298" name="PlaceHolder 2"/>
          <p:cNvSpPr>
            <a:spLocks noGrp="1"/>
          </p:cNvSpPr>
          <p:nvPr>
            <p:ph/>
          </p:nvPr>
        </p:nvSpPr>
        <p:spPr>
          <a:xfrm>
            <a:off x="581040" y="4541400"/>
            <a:ext cx="7988400" cy="1153800"/>
          </a:xfrm>
          <a:prstGeom prst="rect">
            <a:avLst/>
          </a:prstGeom>
          <a:noFill/>
          <a:ln w="0">
            <a:noFill/>
          </a:ln>
        </p:spPr>
        <p:txBody>
          <a:bodyPr lIns="90000" tIns="45000" rIns="90000" bIns="45000" anchor="t">
            <a:noAutofit/>
          </a:bodyPr>
          <a:lstStyle/>
          <a:p>
            <a:pPr indent="0">
              <a:lnSpc>
                <a:spcPct val="100000"/>
              </a:lnSpc>
              <a:spcBef>
                <a:spcPts val="360"/>
              </a:spcBef>
              <a:spcAft>
                <a:spcPts val="601"/>
              </a:spcAft>
              <a:buNone/>
              <a:tabLst>
                <a:tab pos="0" algn="l"/>
              </a:tabLst>
            </a:pPr>
            <a:r>
              <a:rPr lang="de-DE" sz="1800" b="0" strike="noStrike" cap="all" spc="-1">
                <a:solidFill>
                  <a:schemeClr val="accent2"/>
                </a:solidFill>
                <a:latin typeface="Arial"/>
              </a:rPr>
              <a:t>Which information should be stored and exchanged in which situation</a:t>
            </a:r>
            <a:endParaRPr lang="en-US" sz="1800" b="0" strike="noStrike" spc="-1">
              <a:solidFill>
                <a:srgbClr val="000000"/>
              </a:solidFill>
              <a:latin typeface="Arial"/>
            </a:endParaRPr>
          </a:p>
        </p:txBody>
      </p:sp>
      <p:sp>
        <p:nvSpPr>
          <p:cNvPr id="300" name="PlaceHolder 4"/>
          <p:cNvSpPr>
            <a:spLocks noGrp="1"/>
          </p:cNvSpPr>
          <p:nvPr>
            <p:ph type="dt" idx="27"/>
          </p:nvPr>
        </p:nvSpPr>
        <p:spPr>
          <a:xfrm>
            <a:off x="5559480" y="5956200"/>
            <a:ext cx="2132280" cy="363600"/>
          </a:xfrm>
          <a:prstGeom prst="rect">
            <a:avLst/>
          </a:prstGeom>
          <a:noFill/>
          <a:ln w="0">
            <a:noFill/>
          </a:ln>
        </p:spPr>
        <p:txBody>
          <a:bodyPr lIns="90000" tIns="45000" rIns="90000" bIns="45000" anchor="ctr">
            <a:noAutofit/>
          </a:bodyPr>
          <a:lstStyle>
            <a:lvl1pPr indent="0" algn="r">
              <a:lnSpc>
                <a:spcPct val="100000"/>
              </a:lnSpc>
              <a:buNone/>
              <a:tabLst>
                <a:tab pos="0" algn="l"/>
              </a:tabLst>
              <a:defRPr lang="de-DE" sz="900" b="0" strike="noStrike" spc="-1">
                <a:solidFill>
                  <a:schemeClr val="accent2">
                    <a:lumMod val="60000"/>
                    <a:lumOff val="40000"/>
                  </a:schemeClr>
                </a:solidFill>
                <a:latin typeface="Gill Sans MT"/>
              </a:defRPr>
            </a:lvl1pPr>
          </a:lstStyle>
          <a:p>
            <a:pPr indent="0" algn="r">
              <a:lnSpc>
                <a:spcPct val="100000"/>
              </a:lnSpc>
              <a:buNone/>
              <a:tabLst>
                <a:tab pos="0" algn="l"/>
              </a:tabLst>
            </a:pPr>
            <a:r>
              <a:rPr lang="de-DE" sz="900" b="0" strike="noStrike" spc="-1">
                <a:solidFill>
                  <a:schemeClr val="accent2">
                    <a:lumMod val="60000"/>
                    <a:lumOff val="40000"/>
                  </a:schemeClr>
                </a:solidFill>
                <a:latin typeface="Gill Sans MT"/>
              </a:rPr>
              <a:t>2024-05-30</a:t>
            </a:r>
            <a:endParaRPr lang="en-US" sz="900" b="0" strike="noStrike" spc="-1">
              <a:solidFill>
                <a:srgbClr val="000000"/>
              </a:solidFill>
              <a:latin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PlaceHolder 1"/>
          <p:cNvSpPr>
            <a:spLocks noGrp="1"/>
          </p:cNvSpPr>
          <p:nvPr>
            <p:ph type="title"/>
          </p:nvPr>
        </p:nvSpPr>
        <p:spPr>
          <a:xfrm>
            <a:off x="577080" y="1298880"/>
            <a:ext cx="7988400" cy="830520"/>
          </a:xfrm>
          <a:prstGeom prst="rect">
            <a:avLst/>
          </a:prstGeom>
          <a:noFill/>
          <a:ln w="0">
            <a:noFill/>
          </a:ln>
        </p:spPr>
        <p:txBody>
          <a:bodyPr lIns="90000" tIns="45000" rIns="90000" bIns="45000" anchor="b">
            <a:noAutofit/>
          </a:bodyPr>
          <a:lstStyle/>
          <a:p>
            <a:pPr indent="0">
              <a:lnSpc>
                <a:spcPct val="100000"/>
              </a:lnSpc>
              <a:buNone/>
              <a:tabLst>
                <a:tab pos="0" algn="l"/>
              </a:tabLst>
            </a:pPr>
            <a:r>
              <a:rPr lang="de-DE" sz="2800" b="0" strike="noStrike" spc="-1">
                <a:solidFill>
                  <a:srgbClr val="FFFFFF"/>
                </a:solidFill>
                <a:latin typeface="Gill Sans MT"/>
              </a:rPr>
              <a:t>Use Case: Recording</a:t>
            </a:r>
            <a:endParaRPr lang="en-US" sz="2800" b="0" strike="noStrike" spc="-1">
              <a:solidFill>
                <a:srgbClr val="000000"/>
              </a:solidFill>
              <a:latin typeface="Arial"/>
            </a:endParaRPr>
          </a:p>
        </p:txBody>
      </p:sp>
      <p:sp>
        <p:nvSpPr>
          <p:cNvPr id="302" name="PlaceHolder 2"/>
          <p:cNvSpPr>
            <a:spLocks noGrp="1"/>
          </p:cNvSpPr>
          <p:nvPr>
            <p:ph/>
          </p:nvPr>
        </p:nvSpPr>
        <p:spPr>
          <a:xfrm>
            <a:off x="581040" y="2594520"/>
            <a:ext cx="7988040" cy="3263040"/>
          </a:xfrm>
          <a:prstGeom prst="rect">
            <a:avLst/>
          </a:prstGeom>
          <a:noFill/>
          <a:ln w="0">
            <a:noFill/>
          </a:ln>
        </p:spPr>
        <p:txBody>
          <a:bodyPr lIns="90000" tIns="45000" rIns="90000" bIns="45000" anchor="t">
            <a:normAutofit/>
          </a:bodyPr>
          <a:lstStyle/>
          <a:p>
            <a:pPr marL="306000" indent="-306000">
              <a:lnSpc>
                <a:spcPct val="100000"/>
              </a:lnSpc>
              <a:spcBef>
                <a:spcPts val="360"/>
              </a:spcBef>
              <a:spcAft>
                <a:spcPts val="601"/>
              </a:spcAft>
              <a:buClr>
                <a:srgbClr val="4590B8"/>
              </a:buClr>
              <a:buSzPct val="92000"/>
              <a:buFont typeface="Wingdings 2" charset="2"/>
              <a:buChar char=""/>
            </a:pPr>
            <a:r>
              <a:rPr lang="en-US" sz="1800" b="0" strike="noStrike" spc="-1">
                <a:solidFill>
                  <a:srgbClr val="3D3D3D"/>
                </a:solidFill>
                <a:latin typeface="Arial"/>
              </a:rPr>
              <a:t>A technologist performs an EEG recording. From time to time, the technologist changes the filter settings and viewing montages, in order to check the quality of the recording. </a:t>
            </a:r>
            <a:endParaRPr lang="en-US" sz="1800" b="0" strike="noStrike" spc="-1">
              <a:solidFill>
                <a:srgbClr val="000000"/>
              </a:solidFill>
              <a:latin typeface="Arial"/>
            </a:endParaRPr>
          </a:p>
          <a:p>
            <a:pPr marL="630000" lvl="1" indent="-306000">
              <a:lnSpc>
                <a:spcPct val="100000"/>
              </a:lnSpc>
              <a:spcBef>
                <a:spcPts val="320"/>
              </a:spcBef>
              <a:spcAft>
                <a:spcPts val="601"/>
              </a:spcAft>
              <a:buClr>
                <a:srgbClr val="4590B8"/>
              </a:buClr>
              <a:buSzPct val="92000"/>
              <a:buFont typeface="Wingdings 2" charset="2"/>
              <a:buChar char=""/>
            </a:pPr>
            <a:r>
              <a:rPr lang="en-US" sz="1600" b="0" strike="noStrike" spc="-1">
                <a:solidFill>
                  <a:srgbClr val="3D3D3D"/>
                </a:solidFill>
                <a:latin typeface="Arial"/>
              </a:rPr>
              <a:t>The filter settings and viewing montages convey to selected channels </a:t>
            </a:r>
            <a:endParaRPr lang="en-US" sz="1600" b="0" strike="noStrike" spc="-1">
              <a:solidFill>
                <a:srgbClr val="000000"/>
              </a:solidFill>
              <a:latin typeface="Arial"/>
            </a:endParaRPr>
          </a:p>
          <a:p>
            <a:pPr marL="630000" lvl="1" indent="-306000">
              <a:lnSpc>
                <a:spcPct val="100000"/>
              </a:lnSpc>
              <a:spcBef>
                <a:spcPts val="320"/>
              </a:spcBef>
              <a:spcAft>
                <a:spcPts val="601"/>
              </a:spcAft>
              <a:buClr>
                <a:srgbClr val="4590B8"/>
              </a:buClr>
              <a:buSzPct val="92000"/>
              <a:buFont typeface="Wingdings 2" charset="2"/>
              <a:buChar char=""/>
            </a:pPr>
            <a:r>
              <a:rPr lang="en-US" sz="1600" b="0" strike="noStrike" spc="-1">
                <a:solidFill>
                  <a:srgbClr val="3D3D3D"/>
                </a:solidFill>
                <a:latin typeface="Arial"/>
              </a:rPr>
              <a:t>These channels may come from more than one instance (e.g. the EEG instance and the ECG instance) </a:t>
            </a:r>
            <a:endParaRPr lang="en-US" sz="1600" b="0" strike="noStrike" spc="-1">
              <a:solidFill>
                <a:srgbClr val="000000"/>
              </a:solidFill>
              <a:latin typeface="Arial"/>
            </a:endParaRPr>
          </a:p>
          <a:p>
            <a:pPr marL="630000" lvl="1" indent="-306000">
              <a:lnSpc>
                <a:spcPct val="100000"/>
              </a:lnSpc>
              <a:spcBef>
                <a:spcPts val="320"/>
              </a:spcBef>
              <a:spcAft>
                <a:spcPts val="601"/>
              </a:spcAft>
              <a:buClr>
                <a:srgbClr val="4590B8"/>
              </a:buClr>
              <a:buSzPct val="92000"/>
              <a:buFont typeface="Wingdings 2" charset="2"/>
              <a:buChar char=""/>
            </a:pPr>
            <a:r>
              <a:rPr lang="en-US" sz="1600" b="0" strike="noStrike" spc="-1">
                <a:solidFill>
                  <a:srgbClr val="3D3D3D"/>
                </a:solidFill>
                <a:latin typeface="Arial"/>
              </a:rPr>
              <a:t>Question: could this also affect channels from elder recordings (might be a prior examination or just a short time ago)?</a:t>
            </a:r>
            <a:br>
              <a:rPr sz="1600"/>
            </a:br>
            <a:r>
              <a:rPr lang="en-US" sz="1600" b="0" strike="noStrike" spc="-1">
                <a:solidFill>
                  <a:srgbClr val="3D3D3D"/>
                </a:solidFill>
                <a:latin typeface="Arial"/>
              </a:rPr>
              <a:t>Answer: No, changes to the montage only affect the current recording.</a:t>
            </a:r>
            <a:endParaRPr lang="en-US" sz="1600" b="0" strike="noStrike" spc="-1">
              <a:solidFill>
                <a:srgbClr val="000000"/>
              </a:solidFill>
              <a:latin typeface="Arial"/>
            </a:endParaRPr>
          </a:p>
          <a:p>
            <a:pPr indent="0">
              <a:lnSpc>
                <a:spcPct val="100000"/>
              </a:lnSpc>
              <a:spcBef>
                <a:spcPts val="360"/>
              </a:spcBef>
              <a:spcAft>
                <a:spcPts val="601"/>
              </a:spcAft>
              <a:buNone/>
              <a:tabLst>
                <a:tab pos="0" algn="l"/>
              </a:tabLst>
            </a:pPr>
            <a:endParaRPr lang="en-US" sz="1800" b="0" strike="noStrike" spc="-1">
              <a:solidFill>
                <a:srgbClr val="000000"/>
              </a:solidFill>
              <a:latin typeface="Arial"/>
            </a:endParaRPr>
          </a:p>
          <a:p>
            <a:pPr indent="0">
              <a:lnSpc>
                <a:spcPct val="100000"/>
              </a:lnSpc>
              <a:spcBef>
                <a:spcPts val="360"/>
              </a:spcBef>
              <a:spcAft>
                <a:spcPts val="601"/>
              </a:spcAft>
              <a:buNone/>
              <a:tabLst>
                <a:tab pos="0" algn="l"/>
              </a:tabLst>
            </a:pPr>
            <a:endParaRPr lang="en-US" sz="1800" b="0" strike="noStrike" spc="-1">
              <a:solidFill>
                <a:srgbClr val="000000"/>
              </a:solidFill>
              <a:latin typeface="Arial"/>
            </a:endParaRPr>
          </a:p>
        </p:txBody>
      </p:sp>
      <p:sp>
        <p:nvSpPr>
          <p:cNvPr id="304" name="PlaceHolder 4"/>
          <p:cNvSpPr>
            <a:spLocks noGrp="1"/>
          </p:cNvSpPr>
          <p:nvPr>
            <p:ph type="dt" idx="29"/>
          </p:nvPr>
        </p:nvSpPr>
        <p:spPr>
          <a:xfrm>
            <a:off x="5559480" y="5956200"/>
            <a:ext cx="2132280" cy="363600"/>
          </a:xfrm>
          <a:prstGeom prst="rect">
            <a:avLst/>
          </a:prstGeom>
          <a:noFill/>
          <a:ln w="0">
            <a:noFill/>
          </a:ln>
        </p:spPr>
        <p:txBody>
          <a:bodyPr lIns="90000" tIns="45000" rIns="90000" bIns="45000" anchor="ctr">
            <a:noAutofit/>
          </a:bodyPr>
          <a:lstStyle>
            <a:lvl1pPr indent="0" algn="r">
              <a:lnSpc>
                <a:spcPct val="100000"/>
              </a:lnSpc>
              <a:buNone/>
              <a:tabLst>
                <a:tab pos="0" algn="l"/>
              </a:tabLst>
              <a:defRPr lang="de-DE" sz="900" b="0" strike="noStrike" spc="-1">
                <a:solidFill>
                  <a:schemeClr val="accent2"/>
                </a:solidFill>
                <a:latin typeface="Gill Sans MT"/>
              </a:defRPr>
            </a:lvl1pPr>
          </a:lstStyle>
          <a:p>
            <a:pPr indent="0" algn="r">
              <a:lnSpc>
                <a:spcPct val="100000"/>
              </a:lnSpc>
              <a:buNone/>
              <a:tabLst>
                <a:tab pos="0" algn="l"/>
              </a:tabLst>
            </a:pPr>
            <a:r>
              <a:rPr lang="de-DE" sz="900" b="0" strike="noStrike" spc="-1">
                <a:solidFill>
                  <a:schemeClr val="accent2"/>
                </a:solidFill>
                <a:latin typeface="Gill Sans MT"/>
              </a:rPr>
              <a:t>2024-05-30</a:t>
            </a:r>
            <a:endParaRPr lang="en-US" sz="900" b="0" strike="noStrike" spc="-1">
              <a:solidFill>
                <a:srgbClr val="000000"/>
              </a:solidFill>
              <a:latin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PlaceHolder 1"/>
          <p:cNvSpPr>
            <a:spLocks noGrp="1"/>
          </p:cNvSpPr>
          <p:nvPr>
            <p:ph type="title"/>
          </p:nvPr>
        </p:nvSpPr>
        <p:spPr>
          <a:xfrm>
            <a:off x="577080" y="1298880"/>
            <a:ext cx="7988400" cy="830520"/>
          </a:xfrm>
          <a:prstGeom prst="rect">
            <a:avLst/>
          </a:prstGeom>
          <a:noFill/>
          <a:ln w="0">
            <a:noFill/>
          </a:ln>
        </p:spPr>
        <p:txBody>
          <a:bodyPr lIns="90000" tIns="45000" rIns="90000" bIns="45000" anchor="b">
            <a:noAutofit/>
          </a:bodyPr>
          <a:lstStyle/>
          <a:p>
            <a:pPr indent="0">
              <a:lnSpc>
                <a:spcPct val="100000"/>
              </a:lnSpc>
              <a:buNone/>
              <a:tabLst>
                <a:tab pos="0" algn="l"/>
              </a:tabLst>
            </a:pPr>
            <a:r>
              <a:rPr lang="de-DE" sz="2800" b="0" strike="noStrike" spc="-1">
                <a:solidFill>
                  <a:srgbClr val="FFFFFF"/>
                </a:solidFill>
                <a:latin typeface="Gill Sans MT"/>
              </a:rPr>
              <a:t>Use Case: Recording cont.</a:t>
            </a:r>
            <a:endParaRPr lang="en-US" sz="2800" b="0" strike="noStrike" spc="-1">
              <a:solidFill>
                <a:srgbClr val="000000"/>
              </a:solidFill>
              <a:latin typeface="Arial"/>
            </a:endParaRPr>
          </a:p>
        </p:txBody>
      </p:sp>
      <p:sp>
        <p:nvSpPr>
          <p:cNvPr id="306" name="PlaceHolder 2"/>
          <p:cNvSpPr>
            <a:spLocks noGrp="1"/>
          </p:cNvSpPr>
          <p:nvPr>
            <p:ph/>
          </p:nvPr>
        </p:nvSpPr>
        <p:spPr>
          <a:xfrm>
            <a:off x="581040" y="2594520"/>
            <a:ext cx="7988040" cy="3263040"/>
          </a:xfrm>
          <a:prstGeom prst="rect">
            <a:avLst/>
          </a:prstGeom>
          <a:noFill/>
          <a:ln w="0">
            <a:noFill/>
          </a:ln>
        </p:spPr>
        <p:txBody>
          <a:bodyPr lIns="90000" tIns="45000" rIns="90000" bIns="45000" anchor="t">
            <a:normAutofit/>
          </a:bodyPr>
          <a:lstStyle/>
          <a:p>
            <a:pPr marL="306000" indent="-306000">
              <a:lnSpc>
                <a:spcPct val="100000"/>
              </a:lnSpc>
              <a:spcBef>
                <a:spcPts val="360"/>
              </a:spcBef>
              <a:spcAft>
                <a:spcPts val="601"/>
              </a:spcAft>
              <a:buClr>
                <a:srgbClr val="4590B8"/>
              </a:buClr>
              <a:buSzPct val="92000"/>
              <a:buFont typeface="Wingdings 2" charset="2"/>
              <a:buChar char=""/>
            </a:pPr>
            <a:r>
              <a:rPr lang="en-GB" sz="1800" b="0" strike="noStrike" spc="-1">
                <a:solidFill>
                  <a:srgbClr val="3D3D3D"/>
                </a:solidFill>
                <a:latin typeface="Arial"/>
              </a:rPr>
              <a:t>The EEG technologist may note power line noise on a particular channel and physically manipulate the scalp and EEG electrode of that channel to improve impedance (or if the notch filter is employed incorrectly they may fail to note quality problems on some channel). </a:t>
            </a:r>
            <a:r>
              <a:rPr lang="en-US" sz="1800" b="0" strike="noStrike" spc="-1">
                <a:solidFill>
                  <a:srgbClr val="3D3D3D"/>
                </a:solidFill>
                <a:latin typeface="Arial"/>
              </a:rPr>
              <a:t>If abnormalities occur or if external circumstances change that could be of importance for the evaluation of the recording, the technologist adds event annotations at various timepoints in the recording.</a:t>
            </a:r>
            <a:endParaRPr lang="en-US" sz="1800" b="0" strike="noStrike" spc="-1">
              <a:solidFill>
                <a:srgbClr val="000000"/>
              </a:solidFill>
              <a:latin typeface="Arial"/>
            </a:endParaRPr>
          </a:p>
          <a:p>
            <a:pPr marL="306000" indent="-306000">
              <a:lnSpc>
                <a:spcPct val="100000"/>
              </a:lnSpc>
              <a:spcBef>
                <a:spcPts val="360"/>
              </a:spcBef>
              <a:spcAft>
                <a:spcPts val="601"/>
              </a:spcAft>
              <a:buClr>
                <a:srgbClr val="4590B8"/>
              </a:buClr>
              <a:buSzPct val="92000"/>
              <a:buFont typeface="Wingdings 2" charset="2"/>
              <a:buChar char=""/>
            </a:pPr>
            <a:r>
              <a:rPr lang="en-US" sz="1800" b="0" strike="noStrike" spc="-1">
                <a:solidFill>
                  <a:srgbClr val="3D3D3D"/>
                </a:solidFill>
                <a:latin typeface="Arial"/>
              </a:rPr>
              <a:t>In addition to the annotations, the recording system also saves any changes to the display filter settings and the montage selected for the display throughout the recording.</a:t>
            </a:r>
            <a:endParaRPr lang="en-US" sz="1800" b="0" strike="noStrike" spc="-1">
              <a:solidFill>
                <a:srgbClr val="000000"/>
              </a:solidFill>
              <a:latin typeface="Arial"/>
            </a:endParaRPr>
          </a:p>
        </p:txBody>
      </p:sp>
      <p:sp>
        <p:nvSpPr>
          <p:cNvPr id="308" name="PlaceHolder 4"/>
          <p:cNvSpPr>
            <a:spLocks noGrp="1"/>
          </p:cNvSpPr>
          <p:nvPr>
            <p:ph type="dt" idx="31"/>
          </p:nvPr>
        </p:nvSpPr>
        <p:spPr>
          <a:xfrm>
            <a:off x="5559480" y="5956200"/>
            <a:ext cx="2132280" cy="363600"/>
          </a:xfrm>
          <a:prstGeom prst="rect">
            <a:avLst/>
          </a:prstGeom>
          <a:noFill/>
          <a:ln w="0">
            <a:noFill/>
          </a:ln>
        </p:spPr>
        <p:txBody>
          <a:bodyPr lIns="90000" tIns="45000" rIns="90000" bIns="45000" anchor="ctr">
            <a:noAutofit/>
          </a:bodyPr>
          <a:lstStyle>
            <a:lvl1pPr indent="0" algn="r">
              <a:lnSpc>
                <a:spcPct val="100000"/>
              </a:lnSpc>
              <a:buNone/>
              <a:tabLst>
                <a:tab pos="0" algn="l"/>
              </a:tabLst>
              <a:defRPr lang="de-DE" sz="900" b="0" strike="noStrike" spc="-1">
                <a:solidFill>
                  <a:schemeClr val="accent2"/>
                </a:solidFill>
                <a:latin typeface="Gill Sans MT"/>
              </a:defRPr>
            </a:lvl1pPr>
          </a:lstStyle>
          <a:p>
            <a:pPr indent="0" algn="r">
              <a:lnSpc>
                <a:spcPct val="100000"/>
              </a:lnSpc>
              <a:buNone/>
              <a:tabLst>
                <a:tab pos="0" algn="l"/>
              </a:tabLst>
            </a:pPr>
            <a:r>
              <a:rPr lang="de-DE" sz="900" b="0" strike="noStrike" spc="-1">
                <a:solidFill>
                  <a:schemeClr val="accent2"/>
                </a:solidFill>
                <a:latin typeface="Gill Sans MT"/>
              </a:rPr>
              <a:t>2024-05-30</a:t>
            </a:r>
            <a:endParaRPr lang="en-US" sz="900" b="0" strike="noStrike" spc="-1">
              <a:solidFill>
                <a:srgbClr val="000000"/>
              </a:solidFill>
              <a:latin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PlaceHolder 1"/>
          <p:cNvSpPr>
            <a:spLocks noGrp="1"/>
          </p:cNvSpPr>
          <p:nvPr>
            <p:ph type="title"/>
          </p:nvPr>
        </p:nvSpPr>
        <p:spPr>
          <a:xfrm>
            <a:off x="577080" y="1298880"/>
            <a:ext cx="7988400" cy="830520"/>
          </a:xfrm>
          <a:prstGeom prst="rect">
            <a:avLst/>
          </a:prstGeom>
          <a:noFill/>
          <a:ln w="0">
            <a:noFill/>
          </a:ln>
        </p:spPr>
        <p:txBody>
          <a:bodyPr lIns="90000" tIns="45000" rIns="90000" bIns="45000" anchor="b">
            <a:noAutofit/>
          </a:bodyPr>
          <a:lstStyle/>
          <a:p>
            <a:pPr indent="0">
              <a:lnSpc>
                <a:spcPct val="100000"/>
              </a:lnSpc>
              <a:buNone/>
              <a:tabLst>
                <a:tab pos="0" algn="l"/>
              </a:tabLst>
            </a:pPr>
            <a:r>
              <a:rPr lang="de-DE" sz="2800" b="0" strike="noStrike" spc="-1">
                <a:solidFill>
                  <a:srgbClr val="FFFFFF"/>
                </a:solidFill>
                <a:latin typeface="Gill Sans MT"/>
              </a:rPr>
              <a:t>Use Case: Recording cont.</a:t>
            </a:r>
            <a:endParaRPr lang="en-US" sz="2800" b="0" strike="noStrike" spc="-1">
              <a:solidFill>
                <a:srgbClr val="000000"/>
              </a:solidFill>
              <a:latin typeface="Arial"/>
            </a:endParaRPr>
          </a:p>
        </p:txBody>
      </p:sp>
      <p:sp>
        <p:nvSpPr>
          <p:cNvPr id="310" name="PlaceHolder 2"/>
          <p:cNvSpPr>
            <a:spLocks noGrp="1"/>
          </p:cNvSpPr>
          <p:nvPr>
            <p:ph/>
          </p:nvPr>
        </p:nvSpPr>
        <p:spPr>
          <a:xfrm>
            <a:off x="581040" y="2594520"/>
            <a:ext cx="7988040" cy="3263040"/>
          </a:xfrm>
          <a:prstGeom prst="rect">
            <a:avLst/>
          </a:prstGeom>
          <a:noFill/>
          <a:ln w="0">
            <a:noFill/>
          </a:ln>
        </p:spPr>
        <p:txBody>
          <a:bodyPr lIns="90000" tIns="45000" rIns="90000" bIns="45000" anchor="t">
            <a:normAutofit/>
          </a:bodyPr>
          <a:lstStyle/>
          <a:p>
            <a:pPr marL="306000" indent="-306000">
              <a:lnSpc>
                <a:spcPct val="100000"/>
              </a:lnSpc>
              <a:spcBef>
                <a:spcPts val="360"/>
              </a:spcBef>
              <a:spcAft>
                <a:spcPts val="601"/>
              </a:spcAft>
              <a:buClr>
                <a:srgbClr val="4590B8"/>
              </a:buClr>
              <a:buSzPct val="92000"/>
              <a:buFont typeface="Wingdings 2" charset="2"/>
              <a:buChar char=""/>
            </a:pPr>
            <a:r>
              <a:rPr lang="en-US" sz="1800" b="0" strike="noStrike" spc="-1">
                <a:solidFill>
                  <a:srgbClr val="3D3D3D"/>
                </a:solidFill>
                <a:latin typeface="Arial"/>
              </a:rPr>
              <a:t>Information that shall be preserved and exchanged: </a:t>
            </a:r>
            <a:endParaRPr lang="en-US" sz="1800" b="0" strike="noStrike" spc="-1">
              <a:solidFill>
                <a:srgbClr val="000000"/>
              </a:solidFill>
              <a:latin typeface="Arial"/>
            </a:endParaRPr>
          </a:p>
          <a:p>
            <a:pPr marL="630000" lvl="1" indent="-306000">
              <a:lnSpc>
                <a:spcPct val="100000"/>
              </a:lnSpc>
              <a:spcBef>
                <a:spcPts val="320"/>
              </a:spcBef>
              <a:spcAft>
                <a:spcPts val="601"/>
              </a:spcAft>
              <a:buClr>
                <a:srgbClr val="4590B8"/>
              </a:buClr>
              <a:buSzPct val="92000"/>
              <a:buFont typeface="Wingdings 2" charset="2"/>
              <a:buChar char=""/>
            </a:pPr>
            <a:r>
              <a:rPr lang="en-US" sz="1600" b="0" strike="noStrike" spc="-1">
                <a:solidFill>
                  <a:srgbClr val="3D3D3D"/>
                </a:solidFill>
                <a:latin typeface="Arial"/>
              </a:rPr>
              <a:t>Annotations added by the technologist</a:t>
            </a:r>
            <a:endParaRPr lang="en-US" sz="1600" b="0" strike="noStrike" spc="-1">
              <a:solidFill>
                <a:srgbClr val="000000"/>
              </a:solidFill>
              <a:latin typeface="Arial"/>
            </a:endParaRPr>
          </a:p>
          <a:p>
            <a:pPr marL="899640" lvl="2" indent="-270000">
              <a:lnSpc>
                <a:spcPct val="100000"/>
              </a:lnSpc>
              <a:spcBef>
                <a:spcPts val="281"/>
              </a:spcBef>
              <a:spcAft>
                <a:spcPts val="601"/>
              </a:spcAft>
              <a:buClr>
                <a:srgbClr val="4590B8"/>
              </a:buClr>
              <a:buSzPct val="92000"/>
              <a:buFont typeface="Wingdings 2" charset="2"/>
              <a:buChar char=""/>
            </a:pPr>
            <a:r>
              <a:rPr lang="en-US" sz="1400" b="0" strike="noStrike" spc="-1">
                <a:solidFill>
                  <a:srgbClr val="3D3D3D"/>
                </a:solidFill>
                <a:latin typeface="Arial"/>
              </a:rPr>
              <a:t>Time, Text, and Originator</a:t>
            </a:r>
            <a:endParaRPr lang="en-US" sz="1400" b="0" strike="noStrike" spc="-1">
              <a:solidFill>
                <a:srgbClr val="000000"/>
              </a:solidFill>
              <a:latin typeface="Arial"/>
            </a:endParaRPr>
          </a:p>
          <a:p>
            <a:pPr marL="630000" lvl="1" indent="-306000">
              <a:lnSpc>
                <a:spcPct val="100000"/>
              </a:lnSpc>
              <a:spcBef>
                <a:spcPts val="320"/>
              </a:spcBef>
              <a:spcAft>
                <a:spcPts val="601"/>
              </a:spcAft>
              <a:buClr>
                <a:srgbClr val="4590B8"/>
              </a:buClr>
              <a:buSzPct val="92000"/>
              <a:buFont typeface="Wingdings 2" charset="2"/>
              <a:buChar char=""/>
            </a:pPr>
            <a:r>
              <a:rPr lang="en-US" sz="1600" b="0" strike="noStrike" spc="-1">
                <a:solidFill>
                  <a:srgbClr val="3D3D3D"/>
                </a:solidFill>
                <a:latin typeface="Arial"/>
              </a:rPr>
              <a:t>Changes to Display Filter Settings</a:t>
            </a:r>
            <a:endParaRPr lang="en-US" sz="1600" b="0" strike="noStrike" spc="-1">
              <a:solidFill>
                <a:srgbClr val="000000"/>
              </a:solidFill>
              <a:latin typeface="Arial"/>
            </a:endParaRPr>
          </a:p>
          <a:p>
            <a:pPr marL="630000" lvl="1" indent="-306000">
              <a:lnSpc>
                <a:spcPct val="100000"/>
              </a:lnSpc>
              <a:spcBef>
                <a:spcPts val="320"/>
              </a:spcBef>
              <a:spcAft>
                <a:spcPts val="601"/>
              </a:spcAft>
              <a:buClr>
                <a:srgbClr val="4590B8"/>
              </a:buClr>
              <a:buSzPct val="92000"/>
              <a:buFont typeface="Wingdings 2" charset="2"/>
              <a:buChar char=""/>
            </a:pPr>
            <a:r>
              <a:rPr lang="en-US" sz="1600" b="0" strike="noStrike" spc="-1">
                <a:solidFill>
                  <a:srgbClr val="3D3D3D"/>
                </a:solidFill>
                <a:latin typeface="Arial"/>
              </a:rPr>
              <a:t>Changes to Display Montages</a:t>
            </a:r>
            <a:endParaRPr lang="en-US" sz="1600" b="0" strike="noStrike" spc="-1">
              <a:solidFill>
                <a:srgbClr val="000000"/>
              </a:solidFill>
              <a:latin typeface="Arial"/>
            </a:endParaRPr>
          </a:p>
          <a:p>
            <a:pPr marL="630000" indent="0">
              <a:lnSpc>
                <a:spcPct val="100000"/>
              </a:lnSpc>
              <a:spcBef>
                <a:spcPts val="281"/>
              </a:spcBef>
              <a:spcAft>
                <a:spcPts val="601"/>
              </a:spcAft>
              <a:buNone/>
              <a:tabLst>
                <a:tab pos="0" algn="l"/>
              </a:tabLst>
            </a:pPr>
            <a:endParaRPr lang="en-US" sz="1400" b="0" strike="noStrike" spc="-1">
              <a:solidFill>
                <a:srgbClr val="000000"/>
              </a:solidFill>
              <a:latin typeface="Arial"/>
            </a:endParaRPr>
          </a:p>
          <a:p>
            <a:pPr marL="630000" indent="0">
              <a:lnSpc>
                <a:spcPct val="100000"/>
              </a:lnSpc>
              <a:spcBef>
                <a:spcPts val="320"/>
              </a:spcBef>
              <a:spcAft>
                <a:spcPts val="601"/>
              </a:spcAft>
              <a:buNone/>
              <a:tabLst>
                <a:tab pos="0" algn="l"/>
              </a:tabLst>
            </a:pPr>
            <a:endParaRPr lang="en-US" sz="1600" b="0" strike="noStrike" spc="-1">
              <a:solidFill>
                <a:srgbClr val="000000"/>
              </a:solidFill>
              <a:latin typeface="Arial"/>
            </a:endParaRPr>
          </a:p>
          <a:p>
            <a:pPr marL="630000" indent="0">
              <a:lnSpc>
                <a:spcPct val="100000"/>
              </a:lnSpc>
              <a:spcBef>
                <a:spcPts val="360"/>
              </a:spcBef>
              <a:spcAft>
                <a:spcPts val="601"/>
              </a:spcAft>
              <a:buNone/>
              <a:tabLst>
                <a:tab pos="0" algn="l"/>
              </a:tabLst>
            </a:pPr>
            <a:endParaRPr lang="en-US" sz="1800" b="0" strike="noStrike" spc="-1">
              <a:solidFill>
                <a:srgbClr val="000000"/>
              </a:solidFill>
              <a:latin typeface="Arial"/>
            </a:endParaRPr>
          </a:p>
          <a:p>
            <a:pPr marL="630000" indent="0">
              <a:lnSpc>
                <a:spcPct val="100000"/>
              </a:lnSpc>
              <a:spcBef>
                <a:spcPts val="360"/>
              </a:spcBef>
              <a:spcAft>
                <a:spcPts val="601"/>
              </a:spcAft>
              <a:buNone/>
              <a:tabLst>
                <a:tab pos="0" algn="l"/>
              </a:tabLst>
            </a:pPr>
            <a:endParaRPr lang="en-US" sz="1800" b="0" strike="noStrike" spc="-1">
              <a:solidFill>
                <a:srgbClr val="000000"/>
              </a:solidFill>
              <a:latin typeface="Arial"/>
            </a:endParaRPr>
          </a:p>
        </p:txBody>
      </p:sp>
      <p:sp>
        <p:nvSpPr>
          <p:cNvPr id="312" name="PlaceHolder 4"/>
          <p:cNvSpPr>
            <a:spLocks noGrp="1"/>
          </p:cNvSpPr>
          <p:nvPr>
            <p:ph type="dt" idx="33"/>
          </p:nvPr>
        </p:nvSpPr>
        <p:spPr>
          <a:xfrm>
            <a:off x="5559480" y="5956200"/>
            <a:ext cx="2132280" cy="363600"/>
          </a:xfrm>
          <a:prstGeom prst="rect">
            <a:avLst/>
          </a:prstGeom>
          <a:noFill/>
          <a:ln w="0">
            <a:noFill/>
          </a:ln>
        </p:spPr>
        <p:txBody>
          <a:bodyPr lIns="90000" tIns="45000" rIns="90000" bIns="45000" anchor="ctr">
            <a:noAutofit/>
          </a:bodyPr>
          <a:lstStyle>
            <a:lvl1pPr indent="0" algn="r">
              <a:lnSpc>
                <a:spcPct val="100000"/>
              </a:lnSpc>
              <a:buNone/>
              <a:tabLst>
                <a:tab pos="0" algn="l"/>
              </a:tabLst>
              <a:defRPr lang="de-DE" sz="900" b="0" strike="noStrike" spc="-1">
                <a:solidFill>
                  <a:schemeClr val="accent2"/>
                </a:solidFill>
                <a:latin typeface="Gill Sans MT"/>
              </a:defRPr>
            </a:lvl1pPr>
          </a:lstStyle>
          <a:p>
            <a:pPr indent="0" algn="r">
              <a:lnSpc>
                <a:spcPct val="100000"/>
              </a:lnSpc>
              <a:buNone/>
              <a:tabLst>
                <a:tab pos="0" algn="l"/>
              </a:tabLst>
            </a:pPr>
            <a:r>
              <a:rPr lang="de-DE" sz="900" b="0" strike="noStrike" spc="-1">
                <a:solidFill>
                  <a:schemeClr val="accent2"/>
                </a:solidFill>
                <a:latin typeface="Gill Sans MT"/>
              </a:rPr>
              <a:t>2024-05-30</a:t>
            </a:r>
            <a:endParaRPr lang="en-US" sz="900" b="0" strike="noStrike" spc="-1">
              <a:solidFill>
                <a:srgbClr val="000000"/>
              </a:solidFill>
              <a:latin typeface="Times New Roman"/>
            </a:endParaRPr>
          </a:p>
        </p:txBody>
      </p:sp>
    </p:spTree>
  </p:cSld>
  <p:clrMapOvr>
    <a:masterClrMapping/>
  </p:clrMapOvr>
</p:sld>
</file>

<file path=ppt/theme/theme1.xml><?xml version="1.0" encoding="utf-8"?>
<a:theme xmlns:a="http://schemas.openxmlformats.org/drawingml/2006/main" name="Dividend">
  <a:themeElements>
    <a:clrScheme name="Dividend">
      <a:dk1>
        <a:srgbClr val="000000"/>
      </a:dk1>
      <a:lt1>
        <a:srgbClr val="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nd">
  <a:themeElements>
    <a:clrScheme name="Dividend">
      <a:dk1>
        <a:srgbClr val="000000"/>
      </a:dk1>
      <a:lt1>
        <a:srgbClr val="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vidend">
  <a:themeElements>
    <a:clrScheme name="Dividend">
      <a:dk1>
        <a:srgbClr val="000000"/>
      </a:dk1>
      <a:lt1>
        <a:srgbClr val="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ividend">
  <a:themeElements>
    <a:clrScheme name="Dividend">
      <a:dk1>
        <a:srgbClr val="000000"/>
      </a:dk1>
      <a:lt1>
        <a:srgbClr val="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ividend">
  <a:themeElements>
    <a:clrScheme name="Dividend">
      <a:dk1>
        <a:srgbClr val="000000"/>
      </a:dk1>
      <a:lt1>
        <a:srgbClr val="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Dividend">
  <a:themeElements>
    <a:clrScheme name="Dividend">
      <a:dk1>
        <a:srgbClr val="000000"/>
      </a:dk1>
      <a:lt1>
        <a:srgbClr val="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2CD8E8BA97664C91C9D6A13BC527B3" ma:contentTypeVersion="15" ma:contentTypeDescription="Create a new document." ma:contentTypeScope="" ma:versionID="63f5c2240d40e4f761a8f2785b6e3461">
  <xsd:schema xmlns:xsd="http://www.w3.org/2001/XMLSchema" xmlns:xs="http://www.w3.org/2001/XMLSchema" xmlns:p="http://schemas.microsoft.com/office/2006/metadata/properties" xmlns:ns2="77b8771b-004e-41ac-8090-6be9c7b19614" xmlns:ns3="5c26df6a-2778-4f98-a0de-c99492ba794a" targetNamespace="http://schemas.microsoft.com/office/2006/metadata/properties" ma:root="true" ma:fieldsID="99541a9f14c5107d61ccfeb50bb346f4" ns2:_="" ns3:_="">
    <xsd:import namespace="77b8771b-004e-41ac-8090-6be9c7b19614"/>
    <xsd:import namespace="5c26df6a-2778-4f98-a0de-c99492ba794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b8771b-004e-41ac-8090-6be9c7b196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926a90d-46de-4e11-973c-5c973776351f"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Status" ma:index="22" nillable="true" ma:displayName="Status" ma:default="In Progress" ma:format="Dropdown" ma:internalName="Status">
      <xsd:simpleType>
        <xsd:union memberTypes="dms:Text">
          <xsd:simpleType>
            <xsd:restriction base="dms:Choice">
              <xsd:enumeration value="Not Started"/>
              <xsd:enumeration value="In Progress"/>
              <xsd:enumeration value="Complete"/>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5c26df6a-2778-4f98-a0de-c99492ba794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7f3f01a7-22da-44a1-baa7-f48c20af3d9c}" ma:internalName="TaxCatchAll" ma:showField="CatchAllData" ma:web="5c26df6a-2778-4f98-a0de-c99492ba79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176EA1-39FC-4873-A51D-20F7DE5A8D09}"/>
</file>

<file path=customXml/itemProps2.xml><?xml version="1.0" encoding="utf-8"?>
<ds:datastoreItem xmlns:ds="http://schemas.openxmlformats.org/officeDocument/2006/customXml" ds:itemID="{4D9C2493-8D6C-43E3-8FFC-8389D43C0EEA}"/>
</file>

<file path=docProps/app.xml><?xml version="1.0" encoding="utf-8"?>
<Properties xmlns="http://schemas.openxmlformats.org/officeDocument/2006/extended-properties" xmlns:vt="http://schemas.openxmlformats.org/officeDocument/2006/docPropsVTypes">
  <Template>TM03457464[[fn=Dividend]]</Template>
  <TotalTime>0</TotalTime>
  <Words>1445</Words>
  <Application>Microsoft Office PowerPoint</Application>
  <PresentationFormat>Bildschirmpräsentation (4:3)</PresentationFormat>
  <Paragraphs>170</Paragraphs>
  <Slides>20</Slides>
  <Notes>1</Notes>
  <HiddenSlides>0</HiddenSlides>
  <MMClips>0</MMClips>
  <ScaleCrop>false</ScaleCrop>
  <HeadingPairs>
    <vt:vector size="6" baseType="variant">
      <vt:variant>
        <vt:lpstr>Verwendete Schriftarten</vt:lpstr>
      </vt:variant>
      <vt:variant>
        <vt:i4>9</vt:i4>
      </vt:variant>
      <vt:variant>
        <vt:lpstr>Design</vt:lpstr>
      </vt:variant>
      <vt:variant>
        <vt:i4>6</vt:i4>
      </vt:variant>
      <vt:variant>
        <vt:lpstr>Folientitel</vt:lpstr>
      </vt:variant>
      <vt:variant>
        <vt:i4>20</vt:i4>
      </vt:variant>
    </vt:vector>
  </HeadingPairs>
  <TitlesOfParts>
    <vt:vector size="35" baseType="lpstr">
      <vt:lpstr>Microsoft YaHei</vt:lpstr>
      <vt:lpstr>Arial</vt:lpstr>
      <vt:lpstr>Calibri</vt:lpstr>
      <vt:lpstr>DejaVu Sans</vt:lpstr>
      <vt:lpstr>Gill Sans MT</vt:lpstr>
      <vt:lpstr>Symbol</vt:lpstr>
      <vt:lpstr>Times New Roman</vt:lpstr>
      <vt:lpstr>Wingdings</vt:lpstr>
      <vt:lpstr>Wingdings 2</vt:lpstr>
      <vt:lpstr>Dividend</vt:lpstr>
      <vt:lpstr>Dividend</vt:lpstr>
      <vt:lpstr>Dividend</vt:lpstr>
      <vt:lpstr>Dividend</vt:lpstr>
      <vt:lpstr>Dividend</vt:lpstr>
      <vt:lpstr>Dividend</vt:lpstr>
      <vt:lpstr> Supplement 236</vt:lpstr>
      <vt:lpstr>Purpose of Waveform Presentation State </vt:lpstr>
      <vt:lpstr>Existing Waveform Presentation </vt:lpstr>
      <vt:lpstr>Existing Waveform Presentation</vt:lpstr>
      <vt:lpstr>Existing Waveform Presentation</vt:lpstr>
      <vt:lpstr>Use Cases</vt:lpstr>
      <vt:lpstr>Use Case: Recording</vt:lpstr>
      <vt:lpstr>Use Case: Recording cont.</vt:lpstr>
      <vt:lpstr>Use Case: Recording cont.</vt:lpstr>
      <vt:lpstr>Use Case: post-hoc Review</vt:lpstr>
      <vt:lpstr>Use Case: post-hoc Review</vt:lpstr>
      <vt:lpstr>Cardio Use Case: Home Performed Holter </vt:lpstr>
      <vt:lpstr>Cardio Use Case: Home Performed Holter </vt:lpstr>
      <vt:lpstr>PowerPoint-Präsentation</vt:lpstr>
      <vt:lpstr>Cardio Use Case</vt:lpstr>
      <vt:lpstr>PowerPoint-Präsentation</vt:lpstr>
      <vt:lpstr>Use Case: Electronic Health Record</vt:lpstr>
      <vt:lpstr>Definition of “Montage” in Neurophysiology</vt:lpstr>
      <vt:lpstr>Montages</vt:lpstr>
      <vt:lpstr>Montages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DICOM Educational Conference Brisbane, Australia</dc:title>
  <dc:subject/>
  <dc:creator>Lynn Lear</dc:creator>
  <dc:description/>
  <cp:lastModifiedBy>Silvia</cp:lastModifiedBy>
  <cp:revision>196</cp:revision>
  <dcterms:created xsi:type="dcterms:W3CDTF">2022-11-03T12:33:58Z</dcterms:created>
  <dcterms:modified xsi:type="dcterms:W3CDTF">2024-05-30T15:07:32Z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i4>2</vt:i4>
  </property>
  <property fmtid="{D5CDD505-2E9C-101B-9397-08002B2CF9AE}" pid="3" name="ICV">
    <vt:lpwstr/>
  </property>
  <property fmtid="{D5CDD505-2E9C-101B-9397-08002B2CF9AE}" pid="4" name="KSOProductBuildVer">
    <vt:lpwstr>1033-11.1.0.11664</vt:lpwstr>
  </property>
  <property fmtid="{D5CDD505-2E9C-101B-9397-08002B2CF9AE}" pid="5" name="Notes">
    <vt:i4>1</vt:i4>
  </property>
  <property fmtid="{D5CDD505-2E9C-101B-9397-08002B2CF9AE}" pid="6" name="PresentationFormat">
    <vt:lpwstr>Bildschirmpräsentation (4:3)</vt:lpwstr>
  </property>
  <property fmtid="{D5CDD505-2E9C-101B-9397-08002B2CF9AE}" pid="7" name="Slides">
    <vt:i4>29</vt:i4>
  </property>
</Properties>
</file>