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7"/>
  </p:normalViewPr>
  <p:slideViewPr>
    <p:cSldViewPr snapToGrid="0">
      <p:cViewPr varScale="1">
        <p:scale>
          <a:sx n="118" d="100"/>
          <a:sy n="118" d="100"/>
        </p:scale>
        <p:origin x="94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926bdab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926bdab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926bdab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926bdab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926bdab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926bdab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b926bdab1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b926bdab1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b926bdab1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b926bdab1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JPEG XL 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DICOM Supplement 232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Benefits of JPEG XL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Significantly smaller images for WSI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Lossy compression for WSI has been accepted by regulators using JPEG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Safari and Firefox both support JPEG XL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Supports lossy &gt;8 bit compression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Ability to forward migrate into JPEG XL without any loss of fidelity with existing JPEG, as a safe migration option with full backwards compatibility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As DICOMweb response is multiframe at much higher quality than gif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As lossless web response, is much smaller than PNG and easier to decode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Works well for both natural and synthetic images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Issues with JPEG XL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Not yet supported in all browsers, mitigated by WASM javascript modules (still zero footprint)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Acknowledge potential effect of any lossy compression on CAD AI or quantitative algorithms.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Patent issue that had occurred with Microsoft was determined to not be relevant by the JPEG XL community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Experience with WSI with JPEG XL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Limited testing with JPEG XL at Mayo (6 months overall, 3 months concerted)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No visual difference from what is seen, with 50-60% smaller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Multiple tiles, not all in one file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Site has 40 million slides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Very interested in the lossless </a:t>
            </a:r>
            <a:r>
              <a:rPr lang="en-GB" u="sng"/>
              <a:t>transcoding</a:t>
            </a:r>
            <a:r>
              <a:rPr lang="en-GB"/>
              <a:t> from JPEG to JPEG XL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Testing is not exhaustive yet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Both multi-resolution in a single file and separated files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Profiling results show that JPEG XL is fast enough for decoding/encoding, but is not as fast as JPEG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Vendor Perspective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WSI scanner vendors are interested in trying to generate JPEG XL directly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Reduction in artifacts is important for algorithms processing, and is better with JPEG XL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Streaming of data to both algorithms and viewers is important and better with JPEG XL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Can render portions of a tile that are important first (progressive)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WSI has archives several times bigger than radiology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Mayo ~ 4 petabytes of data per year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May well be able to reduce quality to reduce size further without reducing machine or user quality as JPEG XL has lots of options with very few artifacts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Working on multi-spectral and multiple z-depths already, which is not well supported, and adds another order of magnitude in storage size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DICOMweb Usage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Need to add JPEG XL transfer syntaxes to DICOMweb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JPEG XL provides an alternative to gif for multiframe rendered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JPEG XL is a logical extension to baseline JPEG, especially if easily supported in browsers.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JPEG XL is useful for color/lossy images as a replacement for JPEG whereas the HTJ2K is not very good for lossy compression, and is very good at lossless compression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C9F00922A8140B925B44E3652C3BF" ma:contentTypeVersion="15" ma:contentTypeDescription="Create a new document." ma:contentTypeScope="" ma:versionID="7b7ab6462b53d4f5119b2d3e133f5650">
  <xsd:schema xmlns:xsd="http://www.w3.org/2001/XMLSchema" xmlns:xs="http://www.w3.org/2001/XMLSchema" xmlns:p="http://schemas.microsoft.com/office/2006/metadata/properties" xmlns:ns2="35f0d2ed-0178-4833-9cdd-0b33c9568efa" xmlns:ns3="f2653489-53a8-4027-97ec-f6332eaf834e" targetNamespace="http://schemas.microsoft.com/office/2006/metadata/properties" ma:root="true" ma:fieldsID="1ce128cca07b710098de4f5ee6be7597" ns2:_="" ns3:_="">
    <xsd:import namespace="35f0d2ed-0178-4833-9cdd-0b33c9568efa"/>
    <xsd:import namespace="f2653489-53a8-4027-97ec-f6332eaf8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0d2ed-0178-4833-9cdd-0b33c9568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926a90d-46de-4e11-973c-5c97377635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53489-53a8-4027-97ec-f6332eaf834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c659e9f-3090-411d-92d9-52b6c1350990}" ma:internalName="TaxCatchAll" ma:showField="CatchAllData" ma:web="f2653489-53a8-4027-97ec-f6332eaf8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B24002-1261-476C-A4CF-3D5F0637A152}"/>
</file>

<file path=customXml/itemProps2.xml><?xml version="1.0" encoding="utf-8"?>
<ds:datastoreItem xmlns:ds="http://schemas.openxmlformats.org/officeDocument/2006/customXml" ds:itemID="{7DF70052-8567-4334-BCA0-EE54B8D505F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Macintosh PowerPoint</Application>
  <PresentationFormat>On-screen Show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JPEG XL </vt:lpstr>
      <vt:lpstr>Benefits of JPEG XL</vt:lpstr>
      <vt:lpstr>Issues with JPEG XL</vt:lpstr>
      <vt:lpstr>Experience with WSI with JPEG XL</vt:lpstr>
      <vt:lpstr>Vendor Perspective</vt:lpstr>
      <vt:lpstr>DICOMweb Usage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JPEG XL </dc:title>
  <cp:lastModifiedBy>Knazik, Shayna</cp:lastModifiedBy>
  <cp:revision>1</cp:revision>
  <dcterms:modified xsi:type="dcterms:W3CDTF">2024-04-18T09:58:31Z</dcterms:modified>
</cp:coreProperties>
</file>