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70" r:id="rId4"/>
  </p:sldMasterIdLst>
  <p:notesMasterIdLst>
    <p:notesMasterId r:id="rId22"/>
  </p:notesMasterIdLst>
  <p:handoutMasterIdLst>
    <p:handoutMasterId r:id="rId23"/>
  </p:handoutMasterIdLst>
  <p:sldIdLst>
    <p:sldId id="371" r:id="rId5"/>
    <p:sldId id="376" r:id="rId6"/>
    <p:sldId id="2394" r:id="rId7"/>
    <p:sldId id="384" r:id="rId8"/>
    <p:sldId id="1596" r:id="rId9"/>
    <p:sldId id="2392" r:id="rId10"/>
    <p:sldId id="2393" r:id="rId11"/>
    <p:sldId id="2397" r:id="rId12"/>
    <p:sldId id="387" r:id="rId13"/>
    <p:sldId id="378" r:id="rId14"/>
    <p:sldId id="2398" r:id="rId15"/>
    <p:sldId id="2400" r:id="rId16"/>
    <p:sldId id="2403" r:id="rId17"/>
    <p:sldId id="381" r:id="rId18"/>
    <p:sldId id="2401" r:id="rId19"/>
    <p:sldId id="380" r:id="rId20"/>
    <p:sldId id="2399" r:id="rId21"/>
  </p:sldIdLst>
  <p:sldSz cx="12188825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pellman, Lisa" initials="SL" lastIdx="1" clrIdx="0">
    <p:extLst>
      <p:ext uri="{19B8F6BF-5375-455C-9EA6-DF929625EA0E}">
        <p15:presenceInfo xmlns:p15="http://schemas.microsoft.com/office/powerpoint/2012/main" userId="S::lspellman@dicomstandard.org::f400bef3-aa38-4a99-be18-8bcddfe4516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67215" autoAdjust="0"/>
  </p:normalViewPr>
  <p:slideViewPr>
    <p:cSldViewPr snapToGrid="0">
      <p:cViewPr varScale="1">
        <p:scale>
          <a:sx n="41" d="100"/>
          <a:sy n="41" d="100"/>
        </p:scale>
        <p:origin x="1500" y="32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2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12037E0-6DF0-3EE2-562F-7DDD6675E4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8EAAE-8227-AD28-C8BA-1EC7B3956F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98160-6DBB-44F1-AE17-65EA6681AF7B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9D08E3-93CC-5CFC-DD9C-1086E52302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5394F3-6907-D321-E217-0CDE18CAB4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E60DA-222F-4CC5-8CC6-77E13D6A4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37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DE547E28-C941-4276-9EAF-0853162F5EE1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08FF5BA8-4C89-4EFA-A315-B6DF96215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23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F5BA8-4C89-4EFA-A315-B6DF962156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3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F5BA8-4C89-4EFA-A315-B6DF962156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20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F5BA8-4C89-4EFA-A315-B6DF962156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85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F5BA8-4C89-4EFA-A315-B6DF962156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133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F5BA8-4C89-4EFA-A315-B6DF962156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692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F5BA8-4C89-4EFA-A315-B6DF962156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212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F5BA8-4C89-4EFA-A315-B6DF9621566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97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F5BA8-4C89-4EFA-A315-B6DF962156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85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F5BA8-4C89-4EFA-A315-B6DF962156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70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F5BA8-4C89-4EFA-A315-B6DF962156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51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F5BA8-4C89-4EFA-A315-B6DF962156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20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700" baseline="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F5BA8-4C89-4EFA-A315-B6DF962156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4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Now</a:t>
            </a:r>
            <a:r>
              <a:rPr lang="de-DE" dirty="0"/>
              <a:t> </a:t>
            </a:r>
            <a:r>
              <a:rPr lang="de-DE" dirty="0" err="1"/>
              <a:t>let‘s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start</a:t>
            </a:r>
            <a:r>
              <a:rPr lang="de-DE" dirty="0"/>
              <a:t> </a:t>
            </a:r>
            <a:r>
              <a:rPr lang="de-DE" dirty="0" err="1"/>
              <a:t>looking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general</a:t>
            </a:r>
            <a:r>
              <a:rPr lang="de-DE" dirty="0"/>
              <a:t> </a:t>
            </a:r>
            <a:r>
              <a:rPr lang="de-DE" dirty="0" err="1"/>
              <a:t>structure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DICOM SR: </a:t>
            </a:r>
          </a:p>
          <a:p>
            <a:endParaRPr lang="de-DE" dirty="0"/>
          </a:p>
          <a:p>
            <a:r>
              <a:rPr lang="de-DE" dirty="0"/>
              <a:t>Just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DICOM </a:t>
            </a:r>
            <a:r>
              <a:rPr lang="de-DE" dirty="0" err="1"/>
              <a:t>object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contains</a:t>
            </a:r>
            <a:r>
              <a:rPr lang="de-DE" dirty="0"/>
              <a:t> a DICOM </a:t>
            </a:r>
            <a:r>
              <a:rPr lang="de-DE" dirty="0" err="1"/>
              <a:t>header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Meta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like Patient, Study, Series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well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SR 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whether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SR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complete</a:t>
            </a:r>
            <a:r>
              <a:rPr lang="de-DE" dirty="0"/>
              <a:t> and </a:t>
            </a:r>
            <a:r>
              <a:rPr lang="de-DE" dirty="0" err="1"/>
              <a:t>verified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/>
              <a:t>The </a:t>
            </a:r>
            <a:r>
              <a:rPr lang="de-DE" dirty="0" err="1"/>
              <a:t>actual</a:t>
            </a:r>
            <a:r>
              <a:rPr lang="de-DE" dirty="0"/>
              <a:t> </a:t>
            </a:r>
            <a:r>
              <a:rPr lang="de-DE" dirty="0" err="1"/>
              <a:t>structured</a:t>
            </a:r>
            <a:r>
              <a:rPr lang="de-DE" dirty="0"/>
              <a:t> </a:t>
            </a:r>
            <a:r>
              <a:rPr lang="de-DE" dirty="0" err="1"/>
              <a:t>content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organized</a:t>
            </a:r>
            <a:r>
              <a:rPr lang="de-DE" dirty="0"/>
              <a:t> in a </a:t>
            </a:r>
            <a:r>
              <a:rPr lang="de-DE" dirty="0" err="1"/>
              <a:t>tree</a:t>
            </a:r>
            <a:r>
              <a:rPr lang="de-DE" dirty="0"/>
              <a:t> </a:t>
            </a:r>
            <a:r>
              <a:rPr lang="de-DE" dirty="0" err="1"/>
              <a:t>structured</a:t>
            </a:r>
            <a:r>
              <a:rPr lang="de-DE" dirty="0"/>
              <a:t>. This </a:t>
            </a:r>
            <a:r>
              <a:rPr lang="de-DE" dirty="0" err="1"/>
              <a:t>tree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organized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special</a:t>
            </a:r>
            <a:r>
              <a:rPr lang="de-DE" dirty="0"/>
              <a:t> </a:t>
            </a:r>
            <a:r>
              <a:rPr lang="de-DE" dirty="0" err="1"/>
              <a:t>clinical</a:t>
            </a:r>
            <a:r>
              <a:rPr lang="de-DE" dirty="0"/>
              <a:t> </a:t>
            </a:r>
            <a:r>
              <a:rPr lang="de-DE" dirty="0" err="1"/>
              <a:t>content</a:t>
            </a:r>
            <a:r>
              <a:rPr lang="de-DE" dirty="0"/>
              <a:t> and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templates</a:t>
            </a:r>
            <a:r>
              <a:rPr lang="de-DE" dirty="0"/>
              <a:t>, so </a:t>
            </a:r>
            <a:r>
              <a:rPr lang="de-DE" dirty="0" err="1"/>
              <a:t>called</a:t>
            </a:r>
            <a:r>
              <a:rPr lang="de-DE" dirty="0"/>
              <a:t> TIDs. </a:t>
            </a:r>
          </a:p>
          <a:p>
            <a:r>
              <a:rPr lang="de-DE" dirty="0"/>
              <a:t>The root </a:t>
            </a:r>
            <a:r>
              <a:rPr lang="de-DE" dirty="0" err="1"/>
              <a:t>node</a:t>
            </a:r>
            <a:r>
              <a:rPr lang="de-DE" dirty="0"/>
              <a:t> </a:t>
            </a:r>
            <a:r>
              <a:rPr lang="de-DE" dirty="0" err="1"/>
              <a:t>defines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type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document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a </a:t>
            </a:r>
            <a:r>
              <a:rPr lang="de-DE" dirty="0" err="1"/>
              <a:t>given</a:t>
            </a:r>
            <a:r>
              <a:rPr lang="de-DE" dirty="0"/>
              <a:t> TID,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 an </a:t>
            </a:r>
            <a:r>
              <a:rPr lang="de-DE" dirty="0" err="1"/>
              <a:t>imaging</a:t>
            </a:r>
            <a:r>
              <a:rPr lang="de-DE" dirty="0"/>
              <a:t> </a:t>
            </a:r>
            <a:r>
              <a:rPr lang="de-DE" dirty="0" err="1"/>
              <a:t>measurement</a:t>
            </a:r>
            <a:r>
              <a:rPr lang="de-DE" dirty="0"/>
              <a:t> </a:t>
            </a:r>
            <a:r>
              <a:rPr lang="de-DE" dirty="0" err="1"/>
              <a:t>report</a:t>
            </a:r>
            <a:r>
              <a:rPr lang="de-DE" dirty="0"/>
              <a:t>. </a:t>
            </a:r>
          </a:p>
          <a:p>
            <a:r>
              <a:rPr lang="de-DE" dirty="0"/>
              <a:t>All </a:t>
            </a:r>
            <a:r>
              <a:rPr lang="de-DE" dirty="0" err="1"/>
              <a:t>content</a:t>
            </a:r>
            <a:r>
              <a:rPr lang="de-DE" dirty="0"/>
              <a:t> </a:t>
            </a:r>
            <a:r>
              <a:rPr lang="de-DE" dirty="0" err="1"/>
              <a:t>items</a:t>
            </a:r>
            <a:r>
              <a:rPr lang="de-DE" dirty="0"/>
              <a:t> </a:t>
            </a:r>
            <a:r>
              <a:rPr lang="de-DE" dirty="0" err="1"/>
              <a:t>below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encoded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dirty="0" err="1"/>
              <a:t>name</a:t>
            </a:r>
            <a:r>
              <a:rPr lang="de-DE" dirty="0"/>
              <a:t> </a:t>
            </a:r>
            <a:r>
              <a:rPr lang="de-DE" dirty="0" err="1"/>
              <a:t>values</a:t>
            </a:r>
            <a:r>
              <a:rPr lang="de-DE" dirty="0"/>
              <a:t> pair,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consists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coded</a:t>
            </a:r>
            <a:r>
              <a:rPr lang="de-DE" dirty="0"/>
              <a:t> </a:t>
            </a:r>
            <a:r>
              <a:rPr lang="de-DE" dirty="0" err="1"/>
              <a:t>concept</a:t>
            </a:r>
            <a:r>
              <a:rPr lang="de-DE" dirty="0"/>
              <a:t> </a:t>
            </a:r>
            <a:r>
              <a:rPr lang="de-DE" dirty="0" err="1"/>
              <a:t>name</a:t>
            </a:r>
            <a:r>
              <a:rPr lang="de-DE" dirty="0"/>
              <a:t>. The </a:t>
            </a:r>
            <a:r>
              <a:rPr lang="de-DE" dirty="0" err="1"/>
              <a:t>actual</a:t>
            </a:r>
            <a:r>
              <a:rPr lang="de-DE" dirty="0"/>
              <a:t> </a:t>
            </a:r>
            <a:r>
              <a:rPr lang="de-DE" dirty="0" err="1"/>
              <a:t>value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different </a:t>
            </a:r>
            <a:r>
              <a:rPr lang="de-DE" dirty="0" err="1"/>
              <a:t>types</a:t>
            </a:r>
            <a:r>
              <a:rPr lang="de-DE" dirty="0"/>
              <a:t>.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could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codes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well</a:t>
            </a:r>
            <a:r>
              <a:rPr lang="de-DE" dirty="0"/>
              <a:t>,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dates</a:t>
            </a:r>
            <a:r>
              <a:rPr lang="de-DE" dirty="0"/>
              <a:t> and </a:t>
            </a:r>
            <a:r>
              <a:rPr lang="de-DE" dirty="0" err="1"/>
              <a:t>times</a:t>
            </a:r>
            <a:r>
              <a:rPr lang="de-DE" dirty="0"/>
              <a:t>, </a:t>
            </a:r>
            <a:r>
              <a:rPr lang="de-DE" dirty="0" err="1"/>
              <a:t>numbers</a:t>
            </a:r>
            <a:r>
              <a:rPr lang="de-DE" dirty="0"/>
              <a:t>, </a:t>
            </a:r>
            <a:r>
              <a:rPr lang="de-DE" dirty="0" err="1"/>
              <a:t>coordinates</a:t>
            </a:r>
            <a:r>
              <a:rPr lang="de-DE" dirty="0"/>
              <a:t>. The </a:t>
            </a:r>
            <a:r>
              <a:rPr lang="de-DE" dirty="0" err="1"/>
              <a:t>full</a:t>
            </a:r>
            <a:r>
              <a:rPr lang="de-DE" dirty="0"/>
              <a:t> </a:t>
            </a:r>
            <a:r>
              <a:rPr lang="de-DE" dirty="0" err="1"/>
              <a:t>list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supported</a:t>
            </a:r>
            <a:r>
              <a:rPr lang="de-DE" dirty="0"/>
              <a:t> </a:t>
            </a:r>
            <a:r>
              <a:rPr lang="de-DE" dirty="0" err="1"/>
              <a:t>value</a:t>
            </a:r>
            <a:r>
              <a:rPr lang="de-DE" dirty="0"/>
              <a:t> </a:t>
            </a:r>
            <a:r>
              <a:rPr lang="de-DE" dirty="0" err="1"/>
              <a:t>types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found</a:t>
            </a:r>
            <a:r>
              <a:rPr lang="de-DE" dirty="0"/>
              <a:t> in Part 3 </a:t>
            </a:r>
            <a:r>
              <a:rPr lang="de-DE" dirty="0" err="1"/>
              <a:t>of</a:t>
            </a:r>
            <a:r>
              <a:rPr lang="de-DE" dirty="0"/>
              <a:t> DICOM in </a:t>
            </a:r>
            <a:r>
              <a:rPr lang="de-DE" dirty="0" err="1"/>
              <a:t>the</a:t>
            </a:r>
            <a:r>
              <a:rPr lang="de-DE" dirty="0"/>
              <a:t> SR Document Content </a:t>
            </a:r>
            <a:r>
              <a:rPr lang="de-DE" dirty="0" err="1"/>
              <a:t>section</a:t>
            </a:r>
            <a:endParaRPr lang="de-DE" dirty="0"/>
          </a:p>
          <a:p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relationsship</a:t>
            </a:r>
            <a:r>
              <a:rPr lang="de-DE" dirty="0"/>
              <a:t> </a:t>
            </a:r>
            <a:r>
              <a:rPr lang="de-DE" dirty="0" err="1"/>
              <a:t>types</a:t>
            </a:r>
            <a:r>
              <a:rPr lang="de-DE" dirty="0"/>
              <a:t> </a:t>
            </a:r>
            <a:r>
              <a:rPr lang="de-DE" dirty="0" err="1"/>
              <a:t>defined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parent</a:t>
            </a:r>
            <a:r>
              <a:rPr lang="de-DE" dirty="0"/>
              <a:t> and </a:t>
            </a:r>
            <a:r>
              <a:rPr lang="de-DE" dirty="0" err="1"/>
              <a:t>child</a:t>
            </a:r>
            <a:r>
              <a:rPr lang="de-DE" dirty="0"/>
              <a:t> </a:t>
            </a:r>
            <a:r>
              <a:rPr lang="de-DE" dirty="0" err="1"/>
              <a:t>nodes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indicate</a:t>
            </a:r>
            <a:r>
              <a:rPr lang="de-DE" dirty="0"/>
              <a:t>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relate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, e.g.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an </a:t>
            </a:r>
            <a:r>
              <a:rPr lang="de-DE" dirty="0" err="1"/>
              <a:t>acquisition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an </a:t>
            </a:r>
            <a:r>
              <a:rPr lang="de-DE" dirty="0" err="1"/>
              <a:t>observation</a:t>
            </a:r>
            <a:r>
              <a:rPr lang="de-DE" dirty="0"/>
              <a:t> </a:t>
            </a:r>
            <a:r>
              <a:rPr lang="de-DE" dirty="0" err="1"/>
              <a:t>context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whether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contains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others</a:t>
            </a:r>
            <a:r>
              <a:rPr lang="de-DE" dirty="0"/>
              <a:t>,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F5BA8-4C89-4EFA-A315-B6DF962156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01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F5BA8-4C89-4EFA-A315-B6DF962156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31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library</a:t>
            </a:r>
            <a:r>
              <a:rPr lang="de-DE" dirty="0"/>
              <a:t> </a:t>
            </a:r>
            <a:r>
              <a:rPr lang="de-DE" dirty="0" err="1"/>
              <a:t>catalogue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relevant </a:t>
            </a:r>
            <a:r>
              <a:rPr lang="de-DE" dirty="0" err="1"/>
              <a:t>images</a:t>
            </a:r>
            <a:r>
              <a:rPr lang="de-DE" dirty="0"/>
              <a:t> </a:t>
            </a:r>
          </a:p>
          <a:p>
            <a:r>
              <a:rPr lang="de-DE" dirty="0" err="1"/>
              <a:t>Algorithm</a:t>
            </a:r>
            <a:r>
              <a:rPr lang="de-DE" dirty="0"/>
              <a:t> </a:t>
            </a:r>
            <a:r>
              <a:rPr lang="de-DE" dirty="0" err="1"/>
              <a:t>identification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same </a:t>
            </a:r>
            <a:r>
              <a:rPr lang="de-DE" dirty="0" err="1"/>
              <a:t>for</a:t>
            </a:r>
            <a:r>
              <a:rPr lang="de-DE" dirty="0"/>
              <a:t> all </a:t>
            </a:r>
            <a:r>
              <a:rPr lang="de-DE" dirty="0" err="1"/>
              <a:t>measurements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encoded</a:t>
            </a:r>
            <a:r>
              <a:rPr lang="de-DE" dirty="0"/>
              <a:t> </a:t>
            </a:r>
            <a:r>
              <a:rPr lang="de-DE" dirty="0" err="1"/>
              <a:t>insided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measurement</a:t>
            </a:r>
            <a:r>
              <a:rPr lang="de-DE" dirty="0"/>
              <a:t> </a:t>
            </a:r>
            <a:r>
              <a:rPr lang="de-DE" dirty="0" err="1"/>
              <a:t>group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measurement</a:t>
            </a:r>
            <a:r>
              <a:rPr lang="de-DE" dirty="0"/>
              <a:t> </a:t>
            </a:r>
            <a:r>
              <a:rPr lang="de-DE" dirty="0" err="1"/>
              <a:t>itself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F5BA8-4C89-4EFA-A315-B6DF962156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06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twitter.com/The_DICOM_STD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twitter.com/The_DICOM_STD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twitter.com/The_DICOM_STD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twitter.com/The_DICOM_STD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twitter.com/The_DICOM_STD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twitter.com/The_DICOM_STD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2F79A39-556F-1AE4-67F0-54E81162ECE6}"/>
              </a:ext>
            </a:extLst>
          </p:cNvPr>
          <p:cNvSpPr/>
          <p:nvPr userDrawn="1"/>
        </p:nvSpPr>
        <p:spPr>
          <a:xfrm flipV="1">
            <a:off x="194872" y="3252865"/>
            <a:ext cx="11216797" cy="36051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4499" y="845215"/>
            <a:ext cx="10230786" cy="1475013"/>
          </a:xfrm>
          <a:effectLst/>
        </p:spPr>
        <p:txBody>
          <a:bodyPr anchor="b">
            <a:normAutofit/>
          </a:bodyPr>
          <a:lstStyle>
            <a:lvl1pPr>
              <a:defRPr sz="3599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4499" y="2320230"/>
            <a:ext cx="1023078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26E22536-38C1-F1E7-D8B9-58588285DF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4499" y="6114074"/>
            <a:ext cx="7016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Copyright DICOM® 2019     </a:t>
            </a:r>
            <a:r>
              <a:rPr lang="en-US" dirty="0" err="1"/>
              <a:t>www.dicomstandard.org</a:t>
            </a:r>
            <a:r>
              <a:rPr lang="en-US" dirty="0"/>
              <a:t>     #DICOMConference2019     #DICOM    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@The_DICOM_STD</a:t>
            </a:r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BF86B28-D20F-FB37-E2C3-9E74BF9239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1669" y="6114073"/>
            <a:ext cx="777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bg2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DB4FC79D-434A-E181-B471-1A824F70DC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155" y="423958"/>
            <a:ext cx="2848130" cy="61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Subtitle 7">
            <a:extLst>
              <a:ext uri="{FF2B5EF4-FFF2-40B4-BE49-F238E27FC236}">
                <a16:creationId xmlns:a16="http://schemas.microsoft.com/office/drawing/2014/main" id="{D84AD15D-D5B9-D2E6-B62F-459522D0FE9A}"/>
              </a:ext>
            </a:extLst>
          </p:cNvPr>
          <p:cNvSpPr txBox="1">
            <a:spLocks/>
          </p:cNvSpPr>
          <p:nvPr userDrawn="1"/>
        </p:nvSpPr>
        <p:spPr>
          <a:xfrm>
            <a:off x="957775" y="3582649"/>
            <a:ext cx="10037509" cy="220035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Encoding of AI Results</a:t>
            </a:r>
            <a:endParaRPr lang="en-US" sz="14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algn="r">
              <a:buClr>
                <a:srgbClr val="4590B8"/>
              </a:buClr>
            </a:pPr>
            <a:endParaRPr lang="en-US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buClr>
                <a:srgbClr val="4590B8"/>
              </a:buClr>
            </a:pPr>
            <a:endParaRPr lang="en-US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buClr>
                <a:srgbClr val="4590B8"/>
              </a:buClr>
            </a:pPr>
            <a:endParaRPr lang="en-US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buClr>
                <a:srgbClr val="4590B8"/>
              </a:buClr>
            </a:pP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Antje Schroeder, PHD    </a:t>
            </a:r>
          </a:p>
          <a:p>
            <a:pPr algn="r">
              <a:buClr>
                <a:srgbClr val="4590B8"/>
              </a:buClr>
            </a:pPr>
            <a:r>
              <a:rPr lang="en-US" sz="1600" b="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Interoperability Expert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88C38C-7FA4-3667-388C-4410A9366D2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32145" y="4123008"/>
            <a:ext cx="2383017" cy="55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40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581041" y="0"/>
            <a:ext cx="10830628" cy="229061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696" y="702156"/>
            <a:ext cx="9828186" cy="1013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41" y="2596896"/>
            <a:ext cx="10243841" cy="31912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DICOM® 2019     </a:t>
            </a:r>
            <a:r>
              <a:rPr lang="en-US" dirty="0" err="1"/>
              <a:t>www.dicomstandard.org</a:t>
            </a:r>
            <a:r>
              <a:rPr lang="en-US" dirty="0"/>
              <a:t>     #DICOMConference2019     #DICOM    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@The_DICOM_STD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6B4D481-D65E-BFEC-AFC6-941AC421B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1669" y="6114073"/>
            <a:ext cx="777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bg2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73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41" y="378801"/>
            <a:ext cx="10243841" cy="10138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41" y="1746504"/>
            <a:ext cx="10243841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DICOM® 2019     </a:t>
            </a:r>
            <a:r>
              <a:rPr lang="en-US" dirty="0" err="1"/>
              <a:t>www.dicomstandard.org</a:t>
            </a:r>
            <a:r>
              <a:rPr lang="en-US" dirty="0"/>
              <a:t>     #DICOMConference2019     #DICOM    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@The_DICOM_STD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6B4D481-D65E-BFEC-AFC6-941AC421B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1669" y="6114073"/>
            <a:ext cx="777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bg2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925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581041" y="0"/>
            <a:ext cx="10830628" cy="16550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832" y="378800"/>
            <a:ext cx="10085832" cy="9287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4982" y="2109132"/>
            <a:ext cx="4837173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5" y="2109132"/>
            <a:ext cx="4837175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8584DC5-97D9-5763-3FBD-B9F667671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1669" y="6114073"/>
            <a:ext cx="777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bg2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10A9611-878D-B22E-00A5-D81C3314F3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2441" y="6114074"/>
            <a:ext cx="7016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Copyright DICOM® 2019     </a:t>
            </a:r>
            <a:r>
              <a:rPr lang="en-US" dirty="0" err="1"/>
              <a:t>www.dicomstandard.org</a:t>
            </a:r>
            <a:r>
              <a:rPr lang="en-US" dirty="0"/>
              <a:t>     #DICOMConference2019     #DICOM    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@The_DICOM_STD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D7D2F68-7570-6436-3BA5-9225229DE942}"/>
              </a:ext>
            </a:extLst>
          </p:cNvPr>
          <p:cNvCxnSpPr/>
          <p:nvPr userDrawn="1"/>
        </p:nvCxnSpPr>
        <p:spPr>
          <a:xfrm>
            <a:off x="5788152" y="2109132"/>
            <a:ext cx="0" cy="363304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219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581041" y="0"/>
            <a:ext cx="10830628" cy="16550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832" y="378800"/>
            <a:ext cx="10085832" cy="9287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4982" y="2109132"/>
            <a:ext cx="10245418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8584DC5-97D9-5763-3FBD-B9F667671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1669" y="6114073"/>
            <a:ext cx="777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bg2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10A9611-878D-B22E-00A5-D81C3314F3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2441" y="6114074"/>
            <a:ext cx="7016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Copyright DICOM® 2019     </a:t>
            </a:r>
            <a:r>
              <a:rPr lang="en-US" dirty="0" err="1"/>
              <a:t>www.dicomstandard.org</a:t>
            </a:r>
            <a:r>
              <a:rPr lang="en-US" dirty="0"/>
              <a:t>     #DICOMConference2019     #DICOM    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@The_DICOM_STD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74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581041" y="0"/>
            <a:ext cx="10830628" cy="16550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832" y="378800"/>
            <a:ext cx="10085832" cy="9287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4982" y="2670048"/>
            <a:ext cx="4837173" cy="307213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5" y="2670048"/>
            <a:ext cx="4837175" cy="307213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8584DC5-97D9-5763-3FBD-B9F667671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1669" y="6114073"/>
            <a:ext cx="777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bg2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10A9611-878D-B22E-00A5-D81C3314F3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2441" y="6114074"/>
            <a:ext cx="7016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Copyright DICOM® 2019     </a:t>
            </a:r>
            <a:r>
              <a:rPr lang="en-US" dirty="0" err="1"/>
              <a:t>www.dicomstandard.org</a:t>
            </a:r>
            <a:r>
              <a:rPr lang="en-US" dirty="0"/>
              <a:t>     #DICOMConference2019     #DICOM    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@The_DICOM_STD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D7D2F68-7570-6436-3BA5-9225229DE942}"/>
              </a:ext>
            </a:extLst>
          </p:cNvPr>
          <p:cNvCxnSpPr>
            <a:cxnSpLocks/>
          </p:cNvCxnSpPr>
          <p:nvPr userDrawn="1"/>
        </p:nvCxnSpPr>
        <p:spPr>
          <a:xfrm>
            <a:off x="5788152" y="1935396"/>
            <a:ext cx="0" cy="380678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8DFB30C-AEF3-FEB5-97CF-9A6347703363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69565" y="1935396"/>
            <a:ext cx="4837173" cy="536005"/>
          </a:xfrm>
        </p:spPr>
        <p:txBody>
          <a:bodyPr anchor="b">
            <a:noAutofit/>
          </a:bodyPr>
          <a:lstStyle>
            <a:lvl1pPr marL="0" indent="0">
              <a:buNone/>
              <a:defRPr sz="2199" b="0">
                <a:solidFill>
                  <a:schemeClr val="accent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3D1C4E9-BE9B-1294-A2F6-07AB22183D09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174837" y="1935396"/>
            <a:ext cx="4837173" cy="536005"/>
          </a:xfrm>
        </p:spPr>
        <p:txBody>
          <a:bodyPr anchor="b">
            <a:noAutofit/>
          </a:bodyPr>
          <a:lstStyle>
            <a:lvl1pPr marL="0" indent="0">
              <a:buNone/>
              <a:defRPr sz="2199" b="0">
                <a:solidFill>
                  <a:schemeClr val="accent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9674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13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eadline"/>
          <p:cNvSpPr>
            <a:spLocks noGrp="1"/>
          </p:cNvSpPr>
          <p:nvPr>
            <p:ph type="title" hasCustomPrompt="1"/>
          </p:nvPr>
        </p:nvSpPr>
        <p:spPr>
          <a:xfrm>
            <a:off x="540847" y="219601"/>
            <a:ext cx="9224842" cy="832913"/>
          </a:xfrm>
        </p:spPr>
        <p:txBody>
          <a:bodyPr/>
          <a:lstStyle/>
          <a:p>
            <a:r>
              <a:rPr lang="en-US" noProof="0" dirty="0"/>
              <a:t>Title Calibri Bold 28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4" name="Content">
            <a:extLst>
              <a:ext uri="{FF2B5EF4-FFF2-40B4-BE49-F238E27FC236}">
                <a16:creationId xmlns:a16="http://schemas.microsoft.com/office/drawing/2014/main" id="{906B1CE5-AD7F-4EF1-A5A9-79DBBDA7E9C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845" y="1623600"/>
            <a:ext cx="9226821" cy="457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noProof="0" dirty="0"/>
              <a:t>Headline Calibri Bold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1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2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3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4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5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6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7"/>
            <a:r>
              <a:rPr lang="en-US" noProof="0" dirty="0"/>
              <a:t>Text Calibri 18 </a:t>
            </a:r>
            <a:r>
              <a:rPr lang="en-US" noProof="0" dirty="0" err="1"/>
              <a:t>pt</a:t>
            </a:r>
            <a:endParaRPr lang="en-US" noProof="0" dirty="0"/>
          </a:p>
          <a:p>
            <a:pPr lvl="8"/>
            <a:r>
              <a:rPr lang="en-US" noProof="0" dirty="0"/>
              <a:t>Text Calibri 14 </a:t>
            </a:r>
            <a:r>
              <a:rPr lang="en-US" noProof="0" dirty="0" err="1"/>
              <a:t>pt</a:t>
            </a:r>
            <a:endParaRPr lang="en-US" noProof="0" dirty="0"/>
          </a:p>
        </p:txBody>
      </p:sp>
      <p:sp>
        <p:nvSpPr>
          <p:cNvPr id="19" name="Footnote"/>
          <p:cNvSpPr>
            <a:spLocks noGrp="1"/>
          </p:cNvSpPr>
          <p:nvPr>
            <p:ph type="body" sz="quarter" idx="15" hasCustomPrompt="1"/>
          </p:nvPr>
        </p:nvSpPr>
        <p:spPr>
          <a:xfrm>
            <a:off x="540846" y="6297348"/>
            <a:ext cx="4517861" cy="360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999" b="0"/>
            </a:lvl1pPr>
          </a:lstStyle>
          <a:p>
            <a:r>
              <a:rPr lang="en-US" dirty="0"/>
              <a:t>Click to add footnote</a:t>
            </a:r>
            <a:br>
              <a:rPr lang="en-US" dirty="0"/>
            </a:br>
            <a:r>
              <a:rPr lang="en-US" dirty="0"/>
              <a:t>second line</a:t>
            </a:r>
          </a:p>
        </p:txBody>
      </p:sp>
      <p:sp>
        <p:nvSpPr>
          <p:cNvPr id="2" name="Author"/>
          <p:cNvSpPr>
            <a:spLocks noGrp="1"/>
          </p:cNvSpPr>
          <p:nvPr>
            <p:ph type="ftr" sz="quarter" idx="22"/>
          </p:nvPr>
        </p:nvSpPr>
        <p:spPr>
          <a:xfrm>
            <a:off x="8067584" y="6268471"/>
            <a:ext cx="3264554" cy="144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Antje Schroeder	| SHS CS DS SCM ICC</a:t>
            </a:r>
          </a:p>
        </p:txBody>
      </p:sp>
      <p:pic>
        <p:nvPicPr>
          <p:cNvPr id="14" name="Siemens Healthineers logo">
            <a:extLst>
              <a:ext uri="{FF2B5EF4-FFF2-40B4-BE49-F238E27FC236}">
                <a16:creationId xmlns:a16="http://schemas.microsoft.com/office/drawing/2014/main" id="{432736EC-6501-42F7-8D77-527C9087F9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0460853" y="281267"/>
            <a:ext cx="1453071" cy="34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1767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hyperlink" Target="https://twitter.com/The_DICOM_STD" TargetMode="Externa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4499" y="477778"/>
            <a:ext cx="1026076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4499" y="1924192"/>
            <a:ext cx="10260767" cy="3822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2441" y="6114074"/>
            <a:ext cx="7016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Copyright DICOM® 2019     </a:t>
            </a:r>
            <a:r>
              <a:rPr lang="en-US" dirty="0" err="1"/>
              <a:t>www.dicomstandard.org</a:t>
            </a:r>
            <a:r>
              <a:rPr lang="en-US" dirty="0"/>
              <a:t>     #DICOMConference2019     #DICOM     </a:t>
            </a:r>
            <a:r>
              <a:rPr lang="en-US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@The_DICOM_STD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454ACED-7A9E-5D90-847D-B078245D4C50}"/>
              </a:ext>
            </a:extLst>
          </p:cNvPr>
          <p:cNvSpPr/>
          <p:nvPr userDrawn="1"/>
        </p:nvSpPr>
        <p:spPr>
          <a:xfrm>
            <a:off x="11411669" y="0"/>
            <a:ext cx="77715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1669" y="6114073"/>
            <a:ext cx="777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bg2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749F0B-5DA2-50D8-D316-31C3C9AE800F}"/>
              </a:ext>
            </a:extLst>
          </p:cNvPr>
          <p:cNvSpPr txBox="1"/>
          <p:nvPr userDrawn="1"/>
        </p:nvSpPr>
        <p:spPr>
          <a:xfrm rot="5400000">
            <a:off x="9710112" y="2276347"/>
            <a:ext cx="4164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0" spc="0" dirty="0">
                <a:solidFill>
                  <a:schemeClr val="bg2"/>
                </a:solidFill>
                <a:latin typeface="+mj-lt"/>
                <a:cs typeface="Segoe UI Semibold" panose="020B0502040204020203" pitchFamily="34" charset="0"/>
              </a:rPr>
              <a:t>DICOM CONFERENCE 2023</a:t>
            </a: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163109A3-D53C-1C99-D00D-75450CE6A3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99" y="6086009"/>
            <a:ext cx="1957557" cy="42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6582CB7-1299-335A-8F9C-C151DD9F1F81}"/>
              </a:ext>
            </a:extLst>
          </p:cNvPr>
          <p:cNvSpPr/>
          <p:nvPr userDrawn="1"/>
        </p:nvSpPr>
        <p:spPr>
          <a:xfrm>
            <a:off x="0" y="0"/>
            <a:ext cx="194638" cy="2286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B817728-CB7D-BE9B-D132-C0115A9ABC1B}"/>
              </a:ext>
            </a:extLst>
          </p:cNvPr>
          <p:cNvSpPr/>
          <p:nvPr userDrawn="1"/>
        </p:nvSpPr>
        <p:spPr>
          <a:xfrm>
            <a:off x="0" y="2286000"/>
            <a:ext cx="194638" cy="228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8E8AE8E-B577-37B4-B2A7-77A6BF21899E}"/>
              </a:ext>
            </a:extLst>
          </p:cNvPr>
          <p:cNvSpPr/>
          <p:nvPr userDrawn="1"/>
        </p:nvSpPr>
        <p:spPr>
          <a:xfrm>
            <a:off x="0" y="4572000"/>
            <a:ext cx="194638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4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7" r:id="rId3"/>
    <p:sldLayoutId id="2147483674" r:id="rId4"/>
    <p:sldLayoutId id="2147483678" r:id="rId5"/>
    <p:sldLayoutId id="2147483676" r:id="rId6"/>
    <p:sldLayoutId id="2147483679" r:id="rId7"/>
    <p:sldLayoutId id="2147483680" r:id="rId8"/>
  </p:sldLayoutIdLst>
  <p:hf hdr="0" dt="0"/>
  <p:txStyles>
    <p:titleStyle>
      <a:lvl1pPr algn="l" defTabSz="457063" rtl="0" eaLnBrk="1" latinLnBrk="0" hangingPunct="1">
        <a:spcBef>
          <a:spcPct val="0"/>
        </a:spcBef>
        <a:buNone/>
        <a:defRPr sz="3200" b="0" kern="1200" cap="none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5908" indent="-305908" algn="l" defTabSz="457063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799" kern="1200">
          <a:solidFill>
            <a:schemeClr val="tx2"/>
          </a:solidFill>
          <a:latin typeface="+mn-lt"/>
          <a:ea typeface="+mn-ea"/>
          <a:cs typeface="+mn-cs"/>
        </a:defRPr>
      </a:lvl1pPr>
      <a:lvl2pPr marL="629811" indent="-305908" algn="l" defTabSz="457063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899730" indent="-269919" algn="l" defTabSz="457063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1627" indent="-233930" algn="l" defTabSz="457063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1519" indent="-233930" algn="l" defTabSz="457063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899430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199340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499250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799160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The_DICOM_STD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twitter.com/The_DICOM_STD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The_DICOM_STD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The_DICOM_STD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The_DICOM_STD" TargetMode="External"/><Relationship Id="rId3" Type="http://schemas.openxmlformats.org/officeDocument/2006/relationships/hyperlink" Target="https://dicom.nema.org/medical/dicom/current/output/html/part16.html" TargetMode="External"/><Relationship Id="rId7" Type="http://schemas.openxmlformats.org/officeDocument/2006/relationships/hyperlink" Target="https://www.dicomstandard.org/News-dir/ftsup/docs/sups/Sup219.pdf" TargetMode="External"/><Relationship Id="rId2" Type="http://schemas.openxmlformats.org/officeDocument/2006/relationships/hyperlink" Target="https://dicom.nema.org/medical/dicom/current/output/html/part03.html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build.fhir.org/ig/HL7/dicom-sr/index.html" TargetMode="External"/><Relationship Id="rId5" Type="http://schemas.openxmlformats.org/officeDocument/2006/relationships/hyperlink" Target="https://www.ihe.net/uploadedFiles/Documents/Radiology/IHE_RAD_Suppl_AIR.pdf" TargetMode="External"/><Relationship Id="rId4" Type="http://schemas.openxmlformats.org/officeDocument/2006/relationships/hyperlink" Target="http://www.dclunie.com/pixelmed/DICOMSR.book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The_DICOM_STD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The_DICOM_STD" TargetMode="External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The_DICOM_STD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twitter.com/The_DICOM_STD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The_DICOM_STD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twitter.com/The_DICOM_ST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The_DICOM_STD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3A248-A6ED-40FF-8B5D-11F02EC424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cs typeface="Arial" panose="020B0604020202020204" pitchFamily="34" charset="0"/>
              </a:rPr>
              <a:t>DICOM Educational Conference</a:t>
            </a:r>
            <a:br>
              <a:rPr lang="en-US" sz="2800" dirty="0">
                <a:cs typeface="Arial" panose="020B0604020202020204" pitchFamily="34" charset="0"/>
              </a:rPr>
            </a:br>
            <a:r>
              <a:rPr lang="en-US" sz="2800" i="1" dirty="0">
                <a:cs typeface="Arial" panose="020B0604020202020204" pitchFamily="34" charset="0"/>
              </a:rPr>
              <a:t>Chennai, India</a:t>
            </a:r>
            <a:endParaRPr lang="en-US" sz="2800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3105D7-0FA0-4E79-9DEA-B986CE0387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400" b="1" dirty="0">
                <a:cs typeface="Arial" panose="020B0604020202020204" pitchFamily="34" charset="0"/>
              </a:rPr>
              <a:t>October 9-11, 2023</a:t>
            </a:r>
            <a:endParaRPr lang="en-US" sz="1400" b="1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F106075-8092-0882-B15E-3E33101B58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4499" y="6114074"/>
            <a:ext cx="7016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Copyright DICOM® 2023     </a:t>
            </a:r>
            <a:r>
              <a:rPr lang="en-US" dirty="0" err="1"/>
              <a:t>www.dicomstandard.org</a:t>
            </a:r>
            <a:r>
              <a:rPr lang="en-US" dirty="0"/>
              <a:t>     #DICOMConference2023     #DICOM</a:t>
            </a:r>
          </a:p>
        </p:txBody>
      </p:sp>
    </p:spTree>
    <p:extLst>
      <p:ext uri="{BB962C8B-B14F-4D97-AF65-F5344CB8AC3E}">
        <p14:creationId xmlns:p14="http://schemas.microsoft.com/office/powerpoint/2010/main" val="2144559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557AA-A6C4-91FA-DCDE-B1BEB981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06" y="378801"/>
            <a:ext cx="10243841" cy="588733"/>
          </a:xfrm>
        </p:spPr>
        <p:txBody>
          <a:bodyPr/>
          <a:lstStyle/>
          <a:p>
            <a:r>
              <a:rPr lang="de-DE" sz="2900" dirty="0">
                <a:solidFill>
                  <a:schemeClr val="accent1"/>
                </a:solidFill>
              </a:rPr>
              <a:t>Measurement and Qualitative Evaluation (TID 1501) </a:t>
            </a:r>
            <a:endParaRPr lang="en-US" sz="2900" dirty="0">
              <a:solidFill>
                <a:schemeClr val="accent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E68DF3-63B9-9D7D-7F49-EB5B595A4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DICOM® 2023     </a:t>
            </a:r>
            <a:r>
              <a:rPr lang="en-US" dirty="0" err="1"/>
              <a:t>www.dicomstandard.org</a:t>
            </a:r>
            <a:r>
              <a:rPr lang="en-US" dirty="0"/>
              <a:t>     #DICOMConference2023     #DICOM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CCEF64-4F16-CBD5-6E79-8C30582F2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72594A-84AF-6909-C3C0-536B0A7567C1}"/>
              </a:ext>
            </a:extLst>
          </p:cNvPr>
          <p:cNvSpPr txBox="1"/>
          <p:nvPr/>
        </p:nvSpPr>
        <p:spPr>
          <a:xfrm>
            <a:off x="253845" y="1151410"/>
            <a:ext cx="5958948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1050" dirty="0"/>
              <a:t>&gt;&gt;CONTAINS: CONTAINER: (125007,DCM,"Image Measurement Group")  [SEPARATE]</a:t>
            </a:r>
          </a:p>
          <a:p>
            <a:r>
              <a:rPr lang="en-US" sz="1050" dirty="0"/>
              <a:t>   &gt;&gt;&gt;HAS OBS CONTEXT: TEXT: </a:t>
            </a:r>
            <a:r>
              <a:rPr lang="en-US" sz="1050" dirty="0">
                <a:highlight>
                  <a:srgbClr val="00FFFF"/>
                </a:highlight>
              </a:rPr>
              <a:t>(112039,DCM,"Tracking Identifier")  = "L2</a:t>
            </a:r>
            <a:r>
              <a:rPr lang="en-US" sz="1050" dirty="0"/>
              <a:t>"</a:t>
            </a:r>
          </a:p>
          <a:p>
            <a:r>
              <a:rPr lang="en-US" sz="1050" dirty="0"/>
              <a:t>   &gt;&gt;&gt;HAS OBS CONTEXT: UIDREF: </a:t>
            </a:r>
            <a:r>
              <a:rPr lang="en-US" sz="1050" dirty="0">
                <a:highlight>
                  <a:srgbClr val="00FFFF"/>
                </a:highlight>
              </a:rPr>
              <a:t>(112040,DCM,"Tracking Unique Identifier")  = "1.2.3.4.5.11133..."</a:t>
            </a:r>
          </a:p>
          <a:p>
            <a:r>
              <a:rPr lang="en-US" sz="1050" dirty="0"/>
              <a:t>   &gt;&gt;&gt;CONTAINS: CODE: (121071,DCM,"Finding")  = (RID50149,RADLEX,"Pulmonary nodule")</a:t>
            </a:r>
          </a:p>
          <a:p>
            <a:r>
              <a:rPr lang="en-US" sz="1050" dirty="0"/>
              <a:t>   &gt;&gt;&gt;HAS CONCEPT MOD: CODE: (363698007,SCT,"Finding site")  = (39607008,SCT,"Lung")</a:t>
            </a:r>
          </a:p>
          <a:p>
            <a:r>
              <a:rPr lang="en-US" sz="1050" dirty="0"/>
              <a:t>      &gt;&gt;&gt;&gt;HAS CONCEPT MOD: CODE: (106233006,SCT,"Topographical modifier")  = </a:t>
            </a:r>
          </a:p>
          <a:p>
            <a:r>
              <a:rPr lang="en-US" sz="1050" dirty="0"/>
              <a:t>		(42400003,SCT,"Upper lobe of right lung")</a:t>
            </a:r>
          </a:p>
          <a:p>
            <a:r>
              <a:rPr lang="en-US" sz="1050" dirty="0"/>
              <a:t>      &gt;&gt;&gt;HAS CONCEPT MOD: CODE: (RID6037,RADLEX,"Attenuation Characteristic")  = </a:t>
            </a:r>
          </a:p>
          <a:p>
            <a:r>
              <a:rPr lang="en-US" sz="1050" dirty="0"/>
              <a:t>		(RID5655,RADLEX,"Unknown")</a:t>
            </a:r>
          </a:p>
          <a:p>
            <a:r>
              <a:rPr lang="en-US" sz="1050" dirty="0"/>
              <a:t>      &gt;&gt;&gt;HAS CONCEPT MOD: CODE: (129737002,SCT,"Radiographic Lesion Margin")  = </a:t>
            </a:r>
            <a:br>
              <a:rPr lang="en-US" sz="1050" dirty="0"/>
            </a:br>
            <a:r>
              <a:rPr lang="en-US" sz="1050" dirty="0"/>
              <a:t>		(129738007,SCT,"Lesion with circumscribed margin")</a:t>
            </a:r>
          </a:p>
          <a:p>
            <a:r>
              <a:rPr lang="en-US" sz="1050" dirty="0"/>
              <a:t>      &gt;&gt;&gt;HAS OBS CONTEXT: CODE: (RID50134,RADLEX,"Lung-RADS assessment")  = </a:t>
            </a:r>
          </a:p>
          <a:p>
            <a:r>
              <a:rPr lang="en-US" sz="1050" dirty="0"/>
              <a:t>		(RID50135,RADLEX,"Lung-rads 0")</a:t>
            </a:r>
          </a:p>
          <a:p>
            <a:r>
              <a:rPr lang="en-US" sz="1050" dirty="0"/>
              <a:t>      &gt;&gt;&gt;CONTAINS: IMAGE: (130401,DCM,"Visual representation")  = (1.2.3.4.5.1221...)</a:t>
            </a:r>
          </a:p>
          <a:p>
            <a:r>
              <a:rPr lang="en-US" sz="1050" dirty="0"/>
              <a:t>      &gt;&gt;&gt;CONTAINS: NUM: </a:t>
            </a:r>
            <a:r>
              <a:rPr lang="en-US" sz="1050" dirty="0">
                <a:highlight>
                  <a:srgbClr val="00FFFF"/>
                </a:highlight>
              </a:rPr>
              <a:t>(103339001,SCT,"Long Axis")  = 9.6602 (</a:t>
            </a:r>
            <a:r>
              <a:rPr lang="en-US" sz="1050" dirty="0" err="1">
                <a:highlight>
                  <a:srgbClr val="00FFFF"/>
                </a:highlight>
              </a:rPr>
              <a:t>mm,UCUM,"millimeter</a:t>
            </a:r>
            <a:r>
              <a:rPr lang="en-US" sz="1050" dirty="0">
                <a:highlight>
                  <a:srgbClr val="00FFFF"/>
                </a:highlight>
              </a:rPr>
              <a:t>")</a:t>
            </a:r>
          </a:p>
          <a:p>
            <a:r>
              <a:rPr lang="en-US" sz="1050" dirty="0"/>
              <a:t>         &gt;&gt;&gt;&gt;INFERRED FROM: SCOORD:  = POLYLINE {210.5,348.5,221.5,339.5}</a:t>
            </a:r>
          </a:p>
          <a:p>
            <a:r>
              <a:rPr lang="en-US" sz="1050" dirty="0"/>
              <a:t>             &gt;&gt;&gt;&gt;&gt;SELECTED FROM: IMAGE:  =(1.2.3.4.5.114...)</a:t>
            </a:r>
          </a:p>
          <a:p>
            <a:r>
              <a:rPr lang="en-US" sz="1050" dirty="0"/>
              <a:t>      &gt;&gt;&gt;CONTAINS: NUM</a:t>
            </a:r>
            <a:r>
              <a:rPr lang="en-US" sz="1050" dirty="0">
                <a:highlight>
                  <a:srgbClr val="00FFFF"/>
                </a:highlight>
              </a:rPr>
              <a:t>: (103340004,SCT,"Short Axis")  = 7.7496 (</a:t>
            </a:r>
            <a:r>
              <a:rPr lang="en-US" sz="1050" dirty="0" err="1">
                <a:highlight>
                  <a:srgbClr val="00FFFF"/>
                </a:highlight>
              </a:rPr>
              <a:t>mm,UCUM,"millimeter</a:t>
            </a:r>
            <a:r>
              <a:rPr lang="en-US" sz="1050" dirty="0">
                <a:highlight>
                  <a:srgbClr val="00FFFF"/>
                </a:highlight>
              </a:rPr>
              <a:t>")</a:t>
            </a:r>
          </a:p>
          <a:p>
            <a:r>
              <a:rPr lang="en-US" sz="1050" dirty="0"/>
              <a:t>         &gt;&gt;&gt;&gt;INFERRED FROM: SCOORD:  = POLYLINE {214.3,338.6,221.6,347.4}</a:t>
            </a:r>
          </a:p>
          <a:p>
            <a:r>
              <a:rPr lang="en-US" sz="1050" dirty="0"/>
              <a:t>             &gt;&gt;&gt;&gt;&gt;SELECTED FROM: IMAGE:  = (1.2.3.4.5.1114...)</a:t>
            </a:r>
          </a:p>
          <a:p>
            <a:r>
              <a:rPr lang="en-US" sz="1050" dirty="0"/>
              <a:t>      &gt;&gt;&gt;CONTAINS: NUM: (RID50155,RADLEX,"Mean 2D diameter")  = 8.7 (</a:t>
            </a:r>
            <a:r>
              <a:rPr lang="en-US" sz="1050" dirty="0" err="1"/>
              <a:t>mm,UCUM,"millimeter</a:t>
            </a:r>
            <a:r>
              <a:rPr lang="en-US" sz="1050" dirty="0"/>
              <a:t>")</a:t>
            </a:r>
          </a:p>
          <a:p>
            <a:r>
              <a:rPr lang="en-US" sz="1050" dirty="0"/>
              <a:t>      &gt;&gt;&gt;CONTAINS: NUM: (RID28668,RADLEX,"Volume")  = 259.6 (mm3,UCUM,"cubic millimeter")</a:t>
            </a:r>
          </a:p>
          <a:p>
            <a:r>
              <a:rPr lang="en-US" sz="1050" dirty="0"/>
              <a:t>      &gt;&gt;&gt;CONTAINS: NUM: (122157,DCM,"Probability of cancer")  = 0 (%,</a:t>
            </a:r>
            <a:r>
              <a:rPr lang="en-US" sz="1050" dirty="0" err="1"/>
              <a:t>UCUM,"Percent</a:t>
            </a:r>
            <a:r>
              <a:rPr lang="en-US" sz="1050" dirty="0"/>
              <a:t>")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95BE24-EA69-7D6E-F57A-CCBCDB850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793" y="1254172"/>
            <a:ext cx="5012697" cy="385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521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557AA-A6C4-91FA-DCDE-B1BEB981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06" y="378801"/>
            <a:ext cx="10243841" cy="588733"/>
          </a:xfrm>
        </p:spPr>
        <p:txBody>
          <a:bodyPr/>
          <a:lstStyle/>
          <a:p>
            <a:r>
              <a:rPr lang="de-DE" sz="2900" dirty="0" err="1">
                <a:solidFill>
                  <a:schemeClr val="accent1"/>
                </a:solidFill>
              </a:rPr>
              <a:t>Examples</a:t>
            </a:r>
            <a:r>
              <a:rPr lang="de-DE" sz="2900" dirty="0">
                <a:solidFill>
                  <a:schemeClr val="accent1"/>
                </a:solidFill>
              </a:rPr>
              <a:t> </a:t>
            </a:r>
            <a:r>
              <a:rPr lang="de-DE" sz="2900" dirty="0" err="1">
                <a:solidFill>
                  <a:schemeClr val="accent1"/>
                </a:solidFill>
              </a:rPr>
              <a:t>for</a:t>
            </a:r>
            <a:r>
              <a:rPr lang="de-DE" sz="2900" dirty="0">
                <a:solidFill>
                  <a:schemeClr val="accent1"/>
                </a:solidFill>
              </a:rPr>
              <a:t> </a:t>
            </a:r>
            <a:r>
              <a:rPr lang="de-DE" sz="2900" dirty="0" err="1">
                <a:solidFill>
                  <a:schemeClr val="accent1"/>
                </a:solidFill>
              </a:rPr>
              <a:t>the</a:t>
            </a:r>
            <a:r>
              <a:rPr lang="de-DE" sz="2900" dirty="0">
                <a:solidFill>
                  <a:schemeClr val="accent1"/>
                </a:solidFill>
              </a:rPr>
              <a:t> different </a:t>
            </a:r>
            <a:r>
              <a:rPr lang="de-DE" sz="2900" dirty="0" err="1">
                <a:solidFill>
                  <a:schemeClr val="accent1"/>
                </a:solidFill>
              </a:rPr>
              <a:t>types</a:t>
            </a:r>
            <a:r>
              <a:rPr lang="de-DE" sz="2900" dirty="0">
                <a:solidFill>
                  <a:schemeClr val="accent1"/>
                </a:solidFill>
              </a:rPr>
              <a:t> </a:t>
            </a:r>
            <a:r>
              <a:rPr lang="de-DE" sz="2900" dirty="0" err="1">
                <a:solidFill>
                  <a:schemeClr val="accent1"/>
                </a:solidFill>
              </a:rPr>
              <a:t>of</a:t>
            </a:r>
            <a:r>
              <a:rPr lang="de-DE" sz="2900" dirty="0">
                <a:solidFill>
                  <a:schemeClr val="accent1"/>
                </a:solidFill>
              </a:rPr>
              <a:t> AI </a:t>
            </a:r>
            <a:r>
              <a:rPr lang="de-DE" sz="2900" dirty="0" err="1">
                <a:solidFill>
                  <a:schemeClr val="accent1"/>
                </a:solidFill>
              </a:rPr>
              <a:t>Resutls</a:t>
            </a:r>
            <a:endParaRPr lang="en-US" sz="2900" dirty="0">
              <a:solidFill>
                <a:schemeClr val="accent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E68DF3-63B9-9D7D-7F49-EB5B595A4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DICOM® 2023     </a:t>
            </a:r>
            <a:r>
              <a:rPr lang="en-US" dirty="0" err="1"/>
              <a:t>www.dicomstandard.org</a:t>
            </a:r>
            <a:r>
              <a:rPr lang="en-US" dirty="0"/>
              <a:t>     #DICOMConference2023     #DICOM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CCEF64-4F16-CBD5-6E79-8C30582F2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72594A-84AF-6909-C3C0-536B0A7567C1}"/>
              </a:ext>
            </a:extLst>
          </p:cNvPr>
          <p:cNvSpPr txBox="1"/>
          <p:nvPr/>
        </p:nvSpPr>
        <p:spPr>
          <a:xfrm>
            <a:off x="253845" y="1151410"/>
            <a:ext cx="5958948" cy="4408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1050" dirty="0"/>
              <a:t>&gt;&gt;CONTAINS: CONTAINER: (125007,DCM,"Image Measurement Group")  [SEPARATE]</a:t>
            </a:r>
          </a:p>
          <a:p>
            <a:r>
              <a:rPr lang="en-US" sz="1050" dirty="0"/>
              <a:t>   &gt;&gt;&gt;HAS OBS CONTEXT: TEXT: (112039,DCM,"Tracking Identifier")  = "L2"</a:t>
            </a:r>
          </a:p>
          <a:p>
            <a:r>
              <a:rPr lang="en-US" sz="1050" dirty="0"/>
              <a:t>   &gt;&gt;&gt;HAS OBS CONTEXT: UIDREF: (112040,DCM,"Tracking Unique Identifier")  = "1.2.3.4.5.11133..."</a:t>
            </a:r>
          </a:p>
          <a:p>
            <a:r>
              <a:rPr lang="en-US" sz="1050" dirty="0"/>
              <a:t>   &gt;&gt;&gt;CONTAINS: CODE: (121071,DCM,"Finding")  = (RID50149,RADLEX,"Pulmonary nodule")</a:t>
            </a:r>
          </a:p>
          <a:p>
            <a:r>
              <a:rPr lang="en-US" sz="1050" dirty="0"/>
              <a:t>   &gt;&gt;&gt;HAS CONCEPT MOD: CODE: (363698007,SCT,"Finding site")  = (39607008,SCT,"Lung")</a:t>
            </a:r>
          </a:p>
          <a:p>
            <a:r>
              <a:rPr lang="en-US" sz="1050" dirty="0"/>
              <a:t>      &gt;&gt;&gt;&gt;HAS CONCEPT MOD: CODE: (106233006,SCT,"Topographical modifier")  = </a:t>
            </a:r>
          </a:p>
          <a:p>
            <a:r>
              <a:rPr lang="en-US" sz="1050" dirty="0"/>
              <a:t>		(42400003,SCT,"Upper lobe of right lung")</a:t>
            </a:r>
          </a:p>
          <a:p>
            <a:endParaRPr lang="en-US" sz="1050" dirty="0"/>
          </a:p>
          <a:p>
            <a:r>
              <a:rPr lang="en-US" sz="1050" dirty="0"/>
              <a:t>      &gt;&gt;&gt;HAS CONCEPT MOD: CODE: (RID6037,RADLEX,"Attenuation Characteristic")  = </a:t>
            </a:r>
          </a:p>
          <a:p>
            <a:r>
              <a:rPr lang="en-US" sz="1050" dirty="0"/>
              <a:t>		(RID5655,RADLEX,"Unknown")</a:t>
            </a:r>
          </a:p>
          <a:p>
            <a:r>
              <a:rPr lang="en-US" sz="1050" dirty="0"/>
              <a:t>      &gt;&gt;&gt;HAS CONCEPT MOD: CODE: (129737002,SCT,"Radiographic Lesion Margin")  = </a:t>
            </a:r>
            <a:br>
              <a:rPr lang="en-US" sz="1050" dirty="0"/>
            </a:br>
            <a:r>
              <a:rPr lang="en-US" sz="1050" dirty="0"/>
              <a:t>		(129738007,SCT,"Lesion with circumscribed margin")</a:t>
            </a:r>
          </a:p>
          <a:p>
            <a:r>
              <a:rPr lang="en-US" sz="1050" dirty="0"/>
              <a:t>      &gt;&gt;&gt;HAS OBS CONTEXT: CODE: (RID50134,RADLEX,"Lung-RADS assessment")  = </a:t>
            </a:r>
          </a:p>
          <a:p>
            <a:r>
              <a:rPr lang="en-US" sz="1050" dirty="0"/>
              <a:t>		(RID50135,RADLEX,"Lung-rads 0")</a:t>
            </a:r>
          </a:p>
          <a:p>
            <a:r>
              <a:rPr lang="en-US" sz="1050" dirty="0"/>
              <a:t>      </a:t>
            </a:r>
          </a:p>
          <a:p>
            <a:r>
              <a:rPr lang="en-US" sz="1050" dirty="0"/>
              <a:t>     &gt;&gt;&gt;CONTAINS: IMAGE: (121214,DCM,"Referenced Segmentation Frame")= (1.2.3.4.5.1221...)</a:t>
            </a:r>
          </a:p>
          <a:p>
            <a:r>
              <a:rPr lang="en-US" sz="1050" dirty="0"/>
              <a:t>    </a:t>
            </a:r>
          </a:p>
          <a:p>
            <a:r>
              <a:rPr lang="en-US" sz="1050" dirty="0"/>
              <a:t>      &gt;&gt;&gt;CONTAINS: NUM: (103339001,SCT,"Long Axis")  = 9.6602 (</a:t>
            </a:r>
            <a:r>
              <a:rPr lang="en-US" sz="1050" dirty="0" err="1"/>
              <a:t>mm,UCUM,"millimeter</a:t>
            </a:r>
            <a:r>
              <a:rPr lang="en-US" sz="1050" dirty="0"/>
              <a:t>")</a:t>
            </a:r>
          </a:p>
          <a:p>
            <a:r>
              <a:rPr lang="en-US" sz="1050" dirty="0"/>
              <a:t>         &gt;&gt;&gt;&gt;INFERRED FROM: SCOORD:  = POLYLINE {210.5,348.5,221.5,339.5}</a:t>
            </a:r>
          </a:p>
          <a:p>
            <a:r>
              <a:rPr lang="en-US" sz="1050" dirty="0"/>
              <a:t>             &gt;&gt;&gt;&gt;&gt;SELECTED FROM: IMAGE:  =(1.2.3.4.5.114...)</a:t>
            </a:r>
          </a:p>
          <a:p>
            <a:r>
              <a:rPr lang="en-US" sz="1050" dirty="0"/>
              <a:t>      &gt;&gt;&gt;CONTAINS: NUM: (103340004,SCT,"Short Axis")  = 7.7496 (</a:t>
            </a:r>
            <a:r>
              <a:rPr lang="en-US" sz="1050" dirty="0" err="1"/>
              <a:t>mm,UCUM,"millimeter</a:t>
            </a:r>
            <a:r>
              <a:rPr lang="en-US" sz="1050" dirty="0"/>
              <a:t>")</a:t>
            </a:r>
          </a:p>
          <a:p>
            <a:r>
              <a:rPr lang="en-US" sz="1050" dirty="0"/>
              <a:t>         &gt;&gt;&gt;&gt;INFERRED FROM: SCOORD:  = POLYLINE {214.3,338.6,221.6,347.4}</a:t>
            </a:r>
          </a:p>
          <a:p>
            <a:r>
              <a:rPr lang="en-US" sz="1050" dirty="0"/>
              <a:t>             &gt;&gt;&gt;&gt;&gt;SELECTED FROM: IMAGE:  = (1.2.3.4.5.1114...)</a:t>
            </a:r>
          </a:p>
          <a:p>
            <a:r>
              <a:rPr lang="en-US" sz="1050" dirty="0"/>
              <a:t>      &gt;&gt;&gt;CONTAINS: NUM: (RID50155,RADLEX,"Mean 2D diameter")  = 8.7 (</a:t>
            </a:r>
            <a:r>
              <a:rPr lang="en-US" sz="1050" dirty="0" err="1"/>
              <a:t>mm,UCUM,"millimeter</a:t>
            </a:r>
            <a:r>
              <a:rPr lang="en-US" sz="1050" dirty="0"/>
              <a:t>")</a:t>
            </a:r>
          </a:p>
          <a:p>
            <a:r>
              <a:rPr lang="en-US" sz="1050" dirty="0"/>
              <a:t>      &gt;&gt;&gt;CONTAINS: NUM: (RID28668,RADLEX,"Volume")  = 259.6 (mm3,UCUM,"cubic millimeter")</a:t>
            </a:r>
          </a:p>
          <a:p>
            <a:r>
              <a:rPr lang="en-US" sz="1050" dirty="0"/>
              <a:t>      &gt;&gt;&gt;CONTAINS: NUM: (122157,DCM,"Probability of cancer")  = 0 (%,</a:t>
            </a:r>
            <a:r>
              <a:rPr lang="en-US" sz="1050" dirty="0" err="1"/>
              <a:t>UCUM,"Percent</a:t>
            </a:r>
            <a:r>
              <a:rPr lang="en-US" sz="1050" dirty="0"/>
              <a:t>")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2B3602F5-B05C-AD18-2A5B-F2ABC03D08C1}"/>
              </a:ext>
            </a:extLst>
          </p:cNvPr>
          <p:cNvSpPr txBox="1">
            <a:spLocks/>
          </p:cNvSpPr>
          <p:nvPr/>
        </p:nvSpPr>
        <p:spPr>
          <a:xfrm>
            <a:off x="6690348" y="2827433"/>
            <a:ext cx="4571542" cy="800374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t" anchorCtr="0">
            <a:normAutofit/>
          </a:bodyPr>
          <a:lstStyle>
            <a:lvl1pPr marL="305908" indent="-305908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799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9811" indent="-305908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99730" indent="-269919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1627" indent="-233930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1519" indent="-233930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943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934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9925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9916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Segmentation </a:t>
            </a:r>
            <a:r>
              <a:rPr lang="de-DE" dirty="0" err="1"/>
              <a:t>of</a:t>
            </a:r>
            <a:r>
              <a:rPr lang="de-DE" dirty="0"/>
              <a:t> normal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pathological</a:t>
            </a:r>
            <a:r>
              <a:rPr lang="de-DE" dirty="0"/>
              <a:t> </a:t>
            </a:r>
            <a:r>
              <a:rPr lang="de-DE" dirty="0" err="1"/>
              <a:t>structures</a:t>
            </a:r>
            <a:endParaRPr lang="de-DE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AD4BE92C-3C60-6125-8F04-6D824DBD6389}"/>
              </a:ext>
            </a:extLst>
          </p:cNvPr>
          <p:cNvSpPr txBox="1">
            <a:spLocks/>
          </p:cNvSpPr>
          <p:nvPr/>
        </p:nvSpPr>
        <p:spPr>
          <a:xfrm>
            <a:off x="6690348" y="1879773"/>
            <a:ext cx="4571542" cy="689908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t" anchorCtr="0">
            <a:normAutofit/>
          </a:bodyPr>
          <a:lstStyle>
            <a:lvl1pPr marL="305908" indent="-305908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799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9811" indent="-305908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99730" indent="-269919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1627" indent="-233930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1519" indent="-233930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943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934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9925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9916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Qualitative </a:t>
            </a:r>
            <a:r>
              <a:rPr lang="de-DE" dirty="0" err="1"/>
              <a:t>assesment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either</a:t>
            </a:r>
            <a:r>
              <a:rPr lang="de-DE" dirty="0"/>
              <a:t> normal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pathological</a:t>
            </a:r>
            <a:r>
              <a:rPr lang="de-DE" dirty="0"/>
              <a:t> </a:t>
            </a:r>
            <a:r>
              <a:rPr lang="de-DE" dirty="0" err="1"/>
              <a:t>structures</a:t>
            </a:r>
            <a:endParaRPr lang="de-DE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D6242501-B6BC-9A53-506F-AD9366E33E37}"/>
              </a:ext>
            </a:extLst>
          </p:cNvPr>
          <p:cNvSpPr txBox="1">
            <a:spLocks/>
          </p:cNvSpPr>
          <p:nvPr/>
        </p:nvSpPr>
        <p:spPr>
          <a:xfrm>
            <a:off x="6690348" y="3885560"/>
            <a:ext cx="4588505" cy="689908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t" anchorCtr="0">
            <a:normAutofit/>
          </a:bodyPr>
          <a:lstStyle>
            <a:lvl1pPr marL="305908" indent="-305908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799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9811" indent="-305908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99730" indent="-269919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1627" indent="-233930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1519" indent="-233930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943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934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9925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9916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/>
              <a:t>Measurements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normal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pathological</a:t>
            </a:r>
            <a:r>
              <a:rPr lang="de-DE" dirty="0"/>
              <a:t> </a:t>
            </a:r>
            <a:r>
              <a:rPr lang="de-DE" dirty="0" err="1"/>
              <a:t>structures</a:t>
            </a:r>
            <a:endParaRPr lang="de-DE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A63194C-1403-4389-5EC3-B08D807A5A11}"/>
              </a:ext>
            </a:extLst>
          </p:cNvPr>
          <p:cNvGrpSpPr/>
          <p:nvPr/>
        </p:nvGrpSpPr>
        <p:grpSpPr>
          <a:xfrm>
            <a:off x="393107" y="2224727"/>
            <a:ext cx="6297241" cy="1338105"/>
            <a:chOff x="393107" y="2224727"/>
            <a:chExt cx="6297241" cy="133810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46AB4CB-3CA5-4A24-F270-E085F77E8E8A}"/>
                </a:ext>
              </a:extLst>
            </p:cNvPr>
            <p:cNvSpPr/>
            <p:nvPr/>
          </p:nvSpPr>
          <p:spPr>
            <a:xfrm>
              <a:off x="393107" y="2552070"/>
              <a:ext cx="5588949" cy="1010762"/>
            </a:xfrm>
            <a:prstGeom prst="rect">
              <a:avLst/>
            </a:prstGeom>
            <a:noFill/>
            <a:ln w="952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98D3E44-8EC2-431F-B8AA-2E103D96971A}"/>
                </a:ext>
              </a:extLst>
            </p:cNvPr>
            <p:cNvCxnSpPr>
              <a:cxnSpLocks/>
              <a:stCxn id="13" idx="3"/>
              <a:endCxn id="9" idx="1"/>
            </p:cNvCxnSpPr>
            <p:nvPr/>
          </p:nvCxnSpPr>
          <p:spPr>
            <a:xfrm flipV="1">
              <a:off x="5982056" y="2224727"/>
              <a:ext cx="708292" cy="832724"/>
            </a:xfrm>
            <a:prstGeom prst="straightConnector1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10EE49A-D673-41DD-B1D5-7E49A59CCFA5}"/>
              </a:ext>
            </a:extLst>
          </p:cNvPr>
          <p:cNvGrpSpPr/>
          <p:nvPr/>
        </p:nvGrpSpPr>
        <p:grpSpPr>
          <a:xfrm>
            <a:off x="393107" y="3948336"/>
            <a:ext cx="6297241" cy="1562901"/>
            <a:chOff x="393107" y="3948336"/>
            <a:chExt cx="6297241" cy="156290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3FD178F-F3AF-6B8B-8ACD-B35B562DF76B}"/>
                </a:ext>
              </a:extLst>
            </p:cNvPr>
            <p:cNvSpPr/>
            <p:nvPr/>
          </p:nvSpPr>
          <p:spPr>
            <a:xfrm>
              <a:off x="393107" y="3948336"/>
              <a:ext cx="5588949" cy="1562901"/>
            </a:xfrm>
            <a:prstGeom prst="rect">
              <a:avLst/>
            </a:prstGeom>
            <a:noFill/>
            <a:ln w="95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7C84025-8504-F1B0-489A-BEC9B5366460}"/>
                </a:ext>
              </a:extLst>
            </p:cNvPr>
            <p:cNvCxnSpPr>
              <a:cxnSpLocks/>
              <a:stCxn id="17" idx="3"/>
              <a:endCxn id="10" idx="1"/>
            </p:cNvCxnSpPr>
            <p:nvPr/>
          </p:nvCxnSpPr>
          <p:spPr>
            <a:xfrm flipV="1">
              <a:off x="5982056" y="4230514"/>
              <a:ext cx="708292" cy="499273"/>
            </a:xfrm>
            <a:prstGeom prst="straightConnector1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4B8DA5D-EEDC-405A-4BAA-91F8F223EEFD}"/>
              </a:ext>
            </a:extLst>
          </p:cNvPr>
          <p:cNvGrpSpPr/>
          <p:nvPr/>
        </p:nvGrpSpPr>
        <p:grpSpPr>
          <a:xfrm>
            <a:off x="404158" y="3227620"/>
            <a:ext cx="6286190" cy="653482"/>
            <a:chOff x="404158" y="3227620"/>
            <a:chExt cx="6286190" cy="65348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703A272-A376-A6BD-F22D-4E1064B1FD4E}"/>
                </a:ext>
              </a:extLst>
            </p:cNvPr>
            <p:cNvSpPr/>
            <p:nvPr/>
          </p:nvSpPr>
          <p:spPr>
            <a:xfrm>
              <a:off x="404158" y="3622092"/>
              <a:ext cx="5588949" cy="259010"/>
            </a:xfrm>
            <a:prstGeom prst="rect">
              <a:avLst/>
            </a:prstGeom>
            <a:noFill/>
            <a:ln w="952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EA55668-180E-74D8-5328-20672D019DA1}"/>
                </a:ext>
              </a:extLst>
            </p:cNvPr>
            <p:cNvCxnSpPr>
              <a:cxnSpLocks/>
              <a:stCxn id="20" idx="3"/>
              <a:endCxn id="7" idx="1"/>
            </p:cNvCxnSpPr>
            <p:nvPr/>
          </p:nvCxnSpPr>
          <p:spPr>
            <a:xfrm flipV="1">
              <a:off x="5993107" y="3227620"/>
              <a:ext cx="697241" cy="523977"/>
            </a:xfrm>
            <a:prstGeom prst="straightConnector1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587295F5-B986-6D65-264E-38F390CFB3E2}"/>
              </a:ext>
            </a:extLst>
          </p:cNvPr>
          <p:cNvSpPr txBox="1"/>
          <p:nvPr/>
        </p:nvSpPr>
        <p:spPr>
          <a:xfrm>
            <a:off x="6690348" y="4867932"/>
            <a:ext cx="4571542" cy="369332"/>
          </a:xfrm>
          <a:prstGeom prst="rect">
            <a:avLst/>
          </a:prstGeom>
          <a:noFill/>
          <a:ln>
            <a:solidFill>
              <a:schemeClr val="accent6">
                <a:lumMod val="90000"/>
                <a:lumOff val="10000"/>
              </a:schemeClr>
            </a:solidFill>
          </a:ln>
        </p:spPr>
        <p:txBody>
          <a:bodyPr wrap="square">
            <a:spAutoFit/>
          </a:bodyPr>
          <a:lstStyle/>
          <a:p>
            <a:pPr marL="305908" indent="-305908" defTabSz="457063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799" dirty="0">
                <a:solidFill>
                  <a:schemeClr val="tx2"/>
                </a:solidFill>
              </a:rPr>
              <a:t>Associated with a region in the image 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CA52B05-37D7-37C9-703F-21AA9AF0B0BD}"/>
              </a:ext>
            </a:extLst>
          </p:cNvPr>
          <p:cNvGrpSpPr/>
          <p:nvPr/>
        </p:nvGrpSpPr>
        <p:grpSpPr>
          <a:xfrm>
            <a:off x="658906" y="4210649"/>
            <a:ext cx="6031442" cy="841949"/>
            <a:chOff x="658906" y="4210649"/>
            <a:chExt cx="6031442" cy="84194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5735AFD-30E4-08CC-231C-25535D27005F}"/>
                </a:ext>
              </a:extLst>
            </p:cNvPr>
            <p:cNvSpPr/>
            <p:nvPr/>
          </p:nvSpPr>
          <p:spPr>
            <a:xfrm>
              <a:off x="658906" y="4680715"/>
              <a:ext cx="4518212" cy="282777"/>
            </a:xfrm>
            <a:prstGeom prst="rect">
              <a:avLst/>
            </a:prstGeom>
            <a:noFill/>
            <a:ln w="9525">
              <a:solidFill>
                <a:schemeClr val="accent6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F4B9017-DC3A-1735-8819-2B79C27C3EEB}"/>
                </a:ext>
              </a:extLst>
            </p:cNvPr>
            <p:cNvSpPr/>
            <p:nvPr/>
          </p:nvSpPr>
          <p:spPr>
            <a:xfrm>
              <a:off x="658906" y="4210649"/>
              <a:ext cx="4518212" cy="282777"/>
            </a:xfrm>
            <a:prstGeom prst="rect">
              <a:avLst/>
            </a:prstGeom>
            <a:noFill/>
            <a:ln w="9525">
              <a:solidFill>
                <a:schemeClr val="accent6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966003CF-CCC5-25EE-7A94-7119A0D10F88}"/>
                </a:ext>
              </a:extLst>
            </p:cNvPr>
            <p:cNvCxnSpPr>
              <a:endCxn id="33" idx="1"/>
            </p:cNvCxnSpPr>
            <p:nvPr/>
          </p:nvCxnSpPr>
          <p:spPr>
            <a:xfrm>
              <a:off x="5177118" y="4352037"/>
              <a:ext cx="1513230" cy="700561"/>
            </a:xfrm>
            <a:prstGeom prst="straightConnector1">
              <a:avLst/>
            </a:prstGeom>
            <a:ln>
              <a:solidFill>
                <a:schemeClr val="accent6">
                  <a:lumMod val="90000"/>
                  <a:lumOff val="1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B1026BF8-20A9-9E7A-6892-577B9EA9F6F1}"/>
                </a:ext>
              </a:extLst>
            </p:cNvPr>
            <p:cNvCxnSpPr>
              <a:endCxn id="33" idx="1"/>
            </p:cNvCxnSpPr>
            <p:nvPr/>
          </p:nvCxnSpPr>
          <p:spPr>
            <a:xfrm>
              <a:off x="5177118" y="4801080"/>
              <a:ext cx="1513230" cy="251518"/>
            </a:xfrm>
            <a:prstGeom prst="straightConnector1">
              <a:avLst/>
            </a:prstGeom>
            <a:ln>
              <a:solidFill>
                <a:schemeClr val="accent6">
                  <a:lumMod val="90000"/>
                  <a:lumOff val="1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8141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6CA90D7-E6BA-84F4-CC17-E62FEE5AF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IHE Radiology AIR </a:t>
            </a:r>
            <a:r>
              <a:rPr lang="de-DE" dirty="0" err="1"/>
              <a:t>Results</a:t>
            </a:r>
            <a:r>
              <a:rPr lang="de-DE" dirty="0"/>
              <a:t> Profile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2183469-4631-2D8F-FD04-C71E6A22DCA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t" anchorCtr="0"/>
          <a:lstStyle/>
          <a:p>
            <a:r>
              <a:rPr lang="de-DE" dirty="0"/>
              <a:t>Profile </a:t>
            </a:r>
            <a:r>
              <a:rPr lang="de-DE" dirty="0" err="1"/>
              <a:t>addresses</a:t>
            </a:r>
            <a:endParaRPr lang="de-DE" dirty="0"/>
          </a:p>
          <a:p>
            <a:pPr lvl="1"/>
            <a:r>
              <a:rPr lang="de-DE" dirty="0"/>
              <a:t>Encoding </a:t>
            </a:r>
            <a:r>
              <a:rPr lang="de-DE" dirty="0" err="1"/>
              <a:t>requirements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a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result</a:t>
            </a:r>
            <a:r>
              <a:rPr lang="de-DE" dirty="0"/>
              <a:t> primitives </a:t>
            </a:r>
          </a:p>
          <a:p>
            <a:pPr lvl="2"/>
            <a:r>
              <a:rPr lang="de-DE" dirty="0" err="1"/>
              <a:t>Result</a:t>
            </a:r>
            <a:r>
              <a:rPr lang="de-DE" dirty="0"/>
              <a:t> primitives </a:t>
            </a:r>
            <a:r>
              <a:rPr lang="de-DE" dirty="0" err="1"/>
              <a:t>represent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elements</a:t>
            </a:r>
            <a:r>
              <a:rPr lang="de-DE" dirty="0"/>
              <a:t> </a:t>
            </a:r>
            <a:r>
              <a:rPr lang="de-DE" dirty="0" err="1"/>
              <a:t>encoded</a:t>
            </a:r>
            <a:r>
              <a:rPr lang="de-DE" dirty="0"/>
              <a:t> in a DICOM SR </a:t>
            </a:r>
            <a:r>
              <a:rPr lang="de-DE" dirty="0" err="1"/>
              <a:t>based</a:t>
            </a:r>
            <a:r>
              <a:rPr lang="de-DE" dirty="0"/>
              <a:t> on TID 1500</a:t>
            </a:r>
          </a:p>
          <a:p>
            <a:pPr lvl="3">
              <a:spcBef>
                <a:spcPts val="0"/>
              </a:spcBef>
            </a:pPr>
            <a:r>
              <a:rPr lang="de-DE" dirty="0" err="1"/>
              <a:t>Qualtitative</a:t>
            </a:r>
            <a:r>
              <a:rPr lang="de-DE" dirty="0"/>
              <a:t> </a:t>
            </a:r>
            <a:r>
              <a:rPr lang="de-DE" dirty="0" err="1"/>
              <a:t>Findings</a:t>
            </a:r>
            <a:endParaRPr lang="de-DE" dirty="0"/>
          </a:p>
          <a:p>
            <a:pPr lvl="3">
              <a:spcBef>
                <a:spcPts val="0"/>
              </a:spcBef>
            </a:pPr>
            <a:r>
              <a:rPr lang="de-DE" dirty="0" err="1"/>
              <a:t>Measurements</a:t>
            </a:r>
            <a:endParaRPr lang="de-DE" dirty="0"/>
          </a:p>
          <a:p>
            <a:pPr lvl="3">
              <a:spcBef>
                <a:spcPts val="0"/>
              </a:spcBef>
            </a:pPr>
            <a:r>
              <a:rPr lang="de-DE" dirty="0"/>
              <a:t>Locations</a:t>
            </a:r>
          </a:p>
          <a:p>
            <a:pPr lvl="3">
              <a:spcBef>
                <a:spcPts val="0"/>
              </a:spcBef>
            </a:pPr>
            <a:r>
              <a:rPr lang="de-DE" i="1" dirty="0" err="1"/>
              <a:t>Segmentations</a:t>
            </a:r>
            <a:r>
              <a:rPr lang="de-DE" i="1" dirty="0"/>
              <a:t>/</a:t>
            </a:r>
            <a:r>
              <a:rPr lang="de-DE" i="1" dirty="0" err="1"/>
              <a:t>Parametric</a:t>
            </a:r>
            <a:r>
              <a:rPr lang="de-DE" i="1" dirty="0"/>
              <a:t> Maps</a:t>
            </a:r>
          </a:p>
          <a:p>
            <a:pPr lvl="3">
              <a:spcBef>
                <a:spcPts val="0"/>
              </a:spcBef>
            </a:pPr>
            <a:r>
              <a:rPr lang="de-DE" dirty="0"/>
              <a:t>Tracking </a:t>
            </a:r>
            <a:r>
              <a:rPr lang="de-DE" dirty="0" err="1"/>
              <a:t>Ids</a:t>
            </a:r>
            <a:endParaRPr lang="de-DE" dirty="0"/>
          </a:p>
          <a:p>
            <a:pPr lvl="3">
              <a:spcBef>
                <a:spcPts val="0"/>
              </a:spcBef>
            </a:pPr>
            <a:r>
              <a:rPr lang="de-DE" dirty="0"/>
              <a:t>Image References</a:t>
            </a:r>
          </a:p>
          <a:p>
            <a:pPr lvl="1"/>
            <a:r>
              <a:rPr lang="de-DE" dirty="0"/>
              <a:t>Transactions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storing</a:t>
            </a:r>
            <a:r>
              <a:rPr lang="de-DE" dirty="0"/>
              <a:t> and </a:t>
            </a:r>
            <a:r>
              <a:rPr lang="de-DE" dirty="0" err="1"/>
              <a:t>retrieving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(DIMSE and </a:t>
            </a:r>
            <a:r>
              <a:rPr lang="de-DE" dirty="0" err="1"/>
              <a:t>DICOMWeb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Baseline </a:t>
            </a:r>
            <a:r>
              <a:rPr lang="de-DE" dirty="0" err="1"/>
              <a:t>display</a:t>
            </a:r>
            <a:r>
              <a:rPr lang="de-DE" dirty="0"/>
              <a:t> </a:t>
            </a:r>
            <a:r>
              <a:rPr lang="de-DE" dirty="0" err="1"/>
              <a:t>requirements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primitive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7565D-2280-11EF-3830-EBFE1D8FA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1FE32C-9785-68DB-2085-D522D7F77A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Copyright DICOM® 2023     www.dicomstandard.org     #DICOMConference2023     #DICOM     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@The_DICOM_STD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2255C2D-3BB1-12A8-17C7-97DF375078BD}"/>
              </a:ext>
            </a:extLst>
          </p:cNvPr>
          <p:cNvGrpSpPr/>
          <p:nvPr/>
        </p:nvGrpSpPr>
        <p:grpSpPr>
          <a:xfrm>
            <a:off x="8691267" y="2958538"/>
            <a:ext cx="2129133" cy="2783641"/>
            <a:chOff x="8691267" y="2958538"/>
            <a:chExt cx="2129133" cy="278364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29210A5-6540-00E1-69D4-589B97975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91267" y="2958538"/>
              <a:ext cx="2026352" cy="2783641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49E4376-B5D9-0B41-1B86-C3D2E3A32E56}"/>
                </a:ext>
              </a:extLst>
            </p:cNvPr>
            <p:cNvSpPr/>
            <p:nvPr/>
          </p:nvSpPr>
          <p:spPr>
            <a:xfrm>
              <a:off x="8691268" y="2958538"/>
              <a:ext cx="2129132" cy="2783641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0361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3920B-B2DB-D0B6-3973-FCC14CC16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extension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TID 1500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4A1C6-5DE6-7A94-D9C2-AC68137EE3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t" anchorCtr="0"/>
          <a:lstStyle/>
          <a:p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further</a:t>
            </a:r>
            <a:r>
              <a:rPr lang="de-DE" dirty="0"/>
              <a:t> </a:t>
            </a:r>
            <a:r>
              <a:rPr lang="de-DE" dirty="0" err="1"/>
              <a:t>improve</a:t>
            </a:r>
            <a:r>
              <a:rPr lang="de-DE" dirty="0"/>
              <a:t> </a:t>
            </a:r>
            <a:r>
              <a:rPr lang="de-DE" dirty="0" err="1"/>
              <a:t>interoperability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AI </a:t>
            </a:r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extension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helpful</a:t>
            </a:r>
            <a:endParaRPr lang="de-DE" dirty="0"/>
          </a:p>
          <a:p>
            <a:pPr lvl="1"/>
            <a:r>
              <a:rPr lang="de-DE" dirty="0"/>
              <a:t>Encoding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same </a:t>
            </a:r>
            <a:r>
              <a:rPr lang="de-DE" dirty="0" err="1"/>
              <a:t>measurement</a:t>
            </a:r>
            <a:r>
              <a:rPr lang="de-DE" dirty="0"/>
              <a:t> at different </a:t>
            </a:r>
            <a:r>
              <a:rPr lang="de-DE" dirty="0" err="1"/>
              <a:t>points</a:t>
            </a:r>
            <a:r>
              <a:rPr lang="de-DE" dirty="0"/>
              <a:t> in time (e.g. </a:t>
            </a:r>
            <a:r>
              <a:rPr lang="de-DE" dirty="0" err="1"/>
              <a:t>tumor</a:t>
            </a:r>
            <a:r>
              <a:rPr lang="de-DE" dirty="0"/>
              <a:t> </a:t>
            </a:r>
            <a:r>
              <a:rPr lang="de-DE" dirty="0" err="1"/>
              <a:t>growth</a:t>
            </a:r>
            <a:r>
              <a:rPr lang="de-DE" dirty="0"/>
              <a:t> </a:t>
            </a:r>
            <a:r>
              <a:rPr lang="de-DE" dirty="0" err="1"/>
              <a:t>curves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Encoding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derived</a:t>
            </a:r>
            <a:r>
              <a:rPr lang="de-DE" dirty="0"/>
              <a:t> </a:t>
            </a:r>
            <a:r>
              <a:rPr lang="de-DE" dirty="0" err="1"/>
              <a:t>measurements</a:t>
            </a:r>
            <a:r>
              <a:rPr lang="de-DE" dirty="0"/>
              <a:t>, </a:t>
            </a:r>
            <a:r>
              <a:rPr lang="de-DE" dirty="0" err="1"/>
              <a:t>beyond</a:t>
            </a:r>
            <a:r>
              <a:rPr lang="de-DE" dirty="0"/>
              <a:t> </a:t>
            </a:r>
            <a:r>
              <a:rPr lang="de-DE" dirty="0" err="1"/>
              <a:t>statistical</a:t>
            </a:r>
            <a:r>
              <a:rPr lang="de-DE" dirty="0"/>
              <a:t> </a:t>
            </a:r>
            <a:r>
              <a:rPr lang="de-DE" dirty="0" err="1"/>
              <a:t>derivation</a:t>
            </a:r>
            <a:r>
              <a:rPr lang="de-DE" dirty="0"/>
              <a:t> (e.g. total </a:t>
            </a:r>
            <a:r>
              <a:rPr lang="de-DE" dirty="0" err="1"/>
              <a:t>tumor</a:t>
            </a:r>
            <a:r>
              <a:rPr lang="de-DE" dirty="0"/>
              <a:t> </a:t>
            </a:r>
            <a:r>
              <a:rPr lang="de-DE" dirty="0" err="1"/>
              <a:t>burden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Encoding </a:t>
            </a:r>
            <a:r>
              <a:rPr lang="de-DE" dirty="0" err="1"/>
              <a:t>of</a:t>
            </a:r>
            <a:r>
              <a:rPr lang="de-DE" dirty="0"/>
              <a:t> (</a:t>
            </a:r>
            <a:r>
              <a:rPr lang="de-DE" dirty="0" err="1"/>
              <a:t>anatomical</a:t>
            </a:r>
            <a:r>
              <a:rPr lang="de-DE" dirty="0"/>
              <a:t>) </a:t>
            </a:r>
            <a:r>
              <a:rPr lang="de-DE" dirty="0" err="1"/>
              <a:t>landmarks</a:t>
            </a:r>
            <a:r>
              <a:rPr lang="de-DE" dirty="0"/>
              <a:t> and </a:t>
            </a:r>
            <a:r>
              <a:rPr lang="de-DE" dirty="0" err="1"/>
              <a:t>deriving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multiple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landmarks</a:t>
            </a:r>
            <a:r>
              <a:rPr lang="de-DE" dirty="0"/>
              <a:t> (e.g. </a:t>
            </a:r>
            <a:r>
              <a:rPr lang="de-DE" dirty="0" err="1"/>
              <a:t>distances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a </a:t>
            </a:r>
            <a:r>
              <a:rPr lang="de-DE" dirty="0" err="1"/>
              <a:t>vessel</a:t>
            </a:r>
            <a:r>
              <a:rPr lang="de-DE" dirty="0"/>
              <a:t> and a </a:t>
            </a:r>
            <a:r>
              <a:rPr lang="de-DE" dirty="0" err="1"/>
              <a:t>tube</a:t>
            </a:r>
            <a:r>
              <a:rPr lang="de-DE" dirty="0"/>
              <a:t> </a:t>
            </a:r>
            <a:r>
              <a:rPr lang="de-DE" dirty="0" err="1"/>
              <a:t>tip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Explicit </a:t>
            </a:r>
            <a:r>
              <a:rPr lang="de-DE" dirty="0" err="1"/>
              <a:t>description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encoding</a:t>
            </a:r>
            <a:r>
              <a:rPr lang="de-DE" dirty="0"/>
              <a:t> </a:t>
            </a:r>
            <a:r>
              <a:rPr lang="de-DE" dirty="0" err="1"/>
              <a:t>Criticality</a:t>
            </a:r>
            <a:r>
              <a:rPr lang="de-DE" dirty="0"/>
              <a:t>, Confidence, </a:t>
            </a:r>
            <a:r>
              <a:rPr lang="de-DE" dirty="0" err="1"/>
              <a:t>Certainty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findings</a:t>
            </a:r>
            <a:r>
              <a:rPr lang="de-DE" dirty="0"/>
              <a:t>, …</a:t>
            </a:r>
          </a:p>
          <a:p>
            <a:pPr lvl="1"/>
            <a:r>
              <a:rPr lang="de-DE" dirty="0"/>
              <a:t>Encoding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result</a:t>
            </a:r>
            <a:r>
              <a:rPr lang="de-DE" dirty="0"/>
              <a:t>/</a:t>
            </a:r>
            <a:r>
              <a:rPr lang="de-DE" dirty="0" err="1"/>
              <a:t>finding</a:t>
            </a:r>
            <a:r>
              <a:rPr lang="de-DE" dirty="0"/>
              <a:t> </a:t>
            </a:r>
            <a:r>
              <a:rPr lang="de-DE" dirty="0" err="1"/>
              <a:t>status</a:t>
            </a:r>
            <a:r>
              <a:rPr lang="de-DE" dirty="0"/>
              <a:t> after review (</a:t>
            </a:r>
            <a:r>
              <a:rPr lang="de-DE" dirty="0" err="1"/>
              <a:t>accepted</a:t>
            </a:r>
            <a:r>
              <a:rPr lang="de-DE" dirty="0"/>
              <a:t>/</a:t>
            </a:r>
            <a:r>
              <a:rPr lang="de-DE" dirty="0" err="1"/>
              <a:t>rejected</a:t>
            </a:r>
            <a:r>
              <a:rPr lang="de-DE" dirty="0"/>
              <a:t>/</a:t>
            </a:r>
            <a:r>
              <a:rPr lang="de-DE" dirty="0" err="1"/>
              <a:t>modified</a:t>
            </a:r>
            <a:r>
              <a:rPr lang="de-DE" dirty="0"/>
              <a:t>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902CE-5F38-C201-78C8-B53CE07469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C4547-D0FA-69A1-9241-6CCB1C06F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DICOM® 2019     www.dicomstandard.org     #DICOMConference2019     #DICOM     </a:t>
            </a:r>
            <a:r>
              <a:rPr lang="en-US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@The_DICOM_STD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159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540D2-DF72-4294-23A0-2205F236E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368" y="349458"/>
            <a:ext cx="10085832" cy="630809"/>
          </a:xfrm>
        </p:spPr>
        <p:txBody>
          <a:bodyPr/>
          <a:lstStyle/>
          <a:p>
            <a:r>
              <a:rPr lang="de-DE" dirty="0"/>
              <a:t>Alternate </a:t>
            </a:r>
            <a:r>
              <a:rPr lang="de-DE" dirty="0" err="1"/>
              <a:t>Respresentations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TID 1500	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5BFA39-F9A9-3A41-25B2-BF91B008D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CCB1EE-F54F-FBE7-303D-8862D3E9C1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Copyright DICOM® 2023     www.dicomstandard.org     #DICOMConference2023     #DICOM     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@The_DICOM_STD</a:t>
            </a:r>
            <a:endParaRPr lang="en-US" dirty="0"/>
          </a:p>
        </p:txBody>
      </p:sp>
      <p:sp>
        <p:nvSpPr>
          <p:cNvPr id="36" name="Content Placeholder 6">
            <a:extLst>
              <a:ext uri="{FF2B5EF4-FFF2-40B4-BE49-F238E27FC236}">
                <a16:creationId xmlns:a16="http://schemas.microsoft.com/office/drawing/2014/main" id="{B1848AE5-2DB8-CE57-007B-1422E9D89B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3760" y="2261377"/>
            <a:ext cx="8546141" cy="3072131"/>
          </a:xfrm>
        </p:spPr>
        <p:txBody>
          <a:bodyPr anchor="t" anchorCtr="0">
            <a:normAutofit/>
          </a:bodyPr>
          <a:lstStyle/>
          <a:p>
            <a:r>
              <a:rPr lang="de-DE" sz="1600" dirty="0"/>
              <a:t>DICOM SR </a:t>
            </a:r>
            <a:r>
              <a:rPr lang="de-DE" sz="1600" dirty="0" err="1"/>
              <a:t>implementation</a:t>
            </a:r>
            <a:r>
              <a:rPr lang="de-DE" sz="1600" dirty="0"/>
              <a:t> </a:t>
            </a:r>
            <a:r>
              <a:rPr lang="de-DE" sz="1600" dirty="0" err="1"/>
              <a:t>is</a:t>
            </a:r>
            <a:r>
              <a:rPr lang="de-DE" sz="1600" dirty="0"/>
              <a:t> not trivial.  Al </a:t>
            </a:r>
            <a:r>
              <a:rPr lang="de-DE" sz="1600" dirty="0" err="1"/>
              <a:t>developers</a:t>
            </a:r>
            <a:r>
              <a:rPr lang="de-DE" sz="1600" dirty="0"/>
              <a:t> </a:t>
            </a:r>
            <a:r>
              <a:rPr lang="de-DE" sz="1600" dirty="0" err="1"/>
              <a:t>prefer</a:t>
            </a:r>
            <a:r>
              <a:rPr lang="de-DE" sz="1600" dirty="0"/>
              <a:t> a JSON </a:t>
            </a:r>
            <a:r>
              <a:rPr lang="de-DE" sz="1600" dirty="0" err="1"/>
              <a:t>representation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AI </a:t>
            </a:r>
            <a:r>
              <a:rPr lang="de-DE" sz="1600" dirty="0" err="1"/>
              <a:t>Results</a:t>
            </a:r>
            <a:endParaRPr lang="de-DE" sz="1600" dirty="0"/>
          </a:p>
          <a:p>
            <a:r>
              <a:rPr lang="de-DE" sz="1600" dirty="0"/>
              <a:t>Supp. 219 </a:t>
            </a:r>
            <a:r>
              <a:rPr lang="de-DE" sz="1600" dirty="0" err="1"/>
              <a:t>describes</a:t>
            </a:r>
            <a:r>
              <a:rPr lang="de-DE" sz="1600" dirty="0"/>
              <a:t> a JSON </a:t>
            </a:r>
            <a:r>
              <a:rPr lang="de-DE" sz="1600" dirty="0" err="1"/>
              <a:t>representation</a:t>
            </a:r>
            <a:r>
              <a:rPr lang="de-DE" sz="1600" dirty="0"/>
              <a:t> and a </a:t>
            </a:r>
            <a:r>
              <a:rPr lang="de-DE" sz="1600" dirty="0" err="1"/>
              <a:t>transformation</a:t>
            </a:r>
            <a:r>
              <a:rPr lang="de-DE" sz="1600" dirty="0"/>
              <a:t> </a:t>
            </a:r>
            <a:r>
              <a:rPr lang="de-DE" sz="1600" dirty="0" err="1"/>
              <a:t>pipeline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create</a:t>
            </a:r>
            <a:r>
              <a:rPr lang="de-DE" sz="1600" dirty="0"/>
              <a:t> </a:t>
            </a:r>
            <a:r>
              <a:rPr lang="de-DE" sz="1600" dirty="0" err="1"/>
              <a:t>binary</a:t>
            </a:r>
            <a:r>
              <a:rPr lang="de-DE" sz="1600" dirty="0"/>
              <a:t> SRs </a:t>
            </a:r>
            <a:r>
              <a:rPr lang="de-DE" sz="1600" dirty="0" err="1"/>
              <a:t>which</a:t>
            </a:r>
            <a:r>
              <a:rPr lang="de-DE" sz="1600" dirty="0"/>
              <a:t> </a:t>
            </a:r>
            <a:r>
              <a:rPr lang="de-DE" sz="1600" dirty="0" err="1"/>
              <a:t>can</a:t>
            </a:r>
            <a:r>
              <a:rPr lang="de-DE" sz="1600" dirty="0"/>
              <a:t> </a:t>
            </a:r>
            <a:r>
              <a:rPr lang="de-DE" sz="1600" dirty="0" err="1"/>
              <a:t>be</a:t>
            </a:r>
            <a:r>
              <a:rPr lang="de-DE" sz="1600" dirty="0"/>
              <a:t> </a:t>
            </a:r>
            <a:r>
              <a:rPr lang="de-DE" sz="1600" dirty="0" err="1"/>
              <a:t>used</a:t>
            </a:r>
            <a:r>
              <a:rPr lang="de-DE" sz="1600" dirty="0"/>
              <a:t> </a:t>
            </a:r>
            <a:r>
              <a:rPr lang="de-DE" sz="1600" dirty="0" err="1"/>
              <a:t>by</a:t>
            </a:r>
            <a:r>
              <a:rPr lang="de-DE" sz="1600" dirty="0"/>
              <a:t> DICOM </a:t>
            </a:r>
            <a:r>
              <a:rPr lang="de-DE" sz="1600" dirty="0" err="1"/>
              <a:t>devices</a:t>
            </a:r>
            <a:r>
              <a:rPr lang="de-DE" sz="1600" dirty="0"/>
              <a:t> (e.g. PACS)</a:t>
            </a:r>
          </a:p>
          <a:p>
            <a:pPr lvl="1"/>
            <a:r>
              <a:rPr lang="de-DE" sz="1401" dirty="0" err="1"/>
              <a:t>Starting</a:t>
            </a:r>
            <a:r>
              <a:rPr lang="de-DE" sz="1401" dirty="0"/>
              <a:t> </a:t>
            </a:r>
            <a:r>
              <a:rPr lang="de-DE" sz="1401" dirty="0" err="1"/>
              <a:t>with</a:t>
            </a:r>
            <a:r>
              <a:rPr lang="de-DE" sz="1401" dirty="0"/>
              <a:t> </a:t>
            </a:r>
            <a:r>
              <a:rPr lang="de-DE" sz="1401" dirty="0" err="1"/>
              <a:t>minimally</a:t>
            </a:r>
            <a:r>
              <a:rPr lang="de-DE" sz="1401" dirty="0"/>
              <a:t> </a:t>
            </a:r>
            <a:r>
              <a:rPr lang="de-DE" sz="1401" dirty="0" err="1"/>
              <a:t>necessary</a:t>
            </a:r>
            <a:r>
              <a:rPr lang="de-DE" sz="1401" dirty="0"/>
              <a:t> </a:t>
            </a:r>
            <a:r>
              <a:rPr lang="de-DE" sz="1401" dirty="0" err="1"/>
              <a:t>information</a:t>
            </a:r>
            <a:r>
              <a:rPr lang="de-DE" sz="1401" dirty="0"/>
              <a:t> </a:t>
            </a:r>
            <a:r>
              <a:rPr lang="de-DE" sz="1401" dirty="0" err="1"/>
              <a:t>provided</a:t>
            </a:r>
            <a:r>
              <a:rPr lang="de-DE" sz="1401" dirty="0"/>
              <a:t> </a:t>
            </a:r>
            <a:r>
              <a:rPr lang="de-DE" sz="1401" dirty="0" err="1"/>
              <a:t>by</a:t>
            </a:r>
            <a:r>
              <a:rPr lang="de-DE" sz="1401" dirty="0"/>
              <a:t> </a:t>
            </a:r>
            <a:r>
              <a:rPr lang="de-DE" sz="1401" dirty="0" err="1"/>
              <a:t>the</a:t>
            </a:r>
            <a:r>
              <a:rPr lang="de-DE" sz="1401" dirty="0"/>
              <a:t> AI </a:t>
            </a:r>
            <a:r>
              <a:rPr lang="de-DE" sz="1401" dirty="0" err="1"/>
              <a:t>Algorithm</a:t>
            </a:r>
            <a:r>
              <a:rPr lang="de-DE" sz="1401" dirty="0"/>
              <a:t> </a:t>
            </a:r>
            <a:br>
              <a:rPr lang="de-DE" sz="1401" dirty="0"/>
            </a:br>
            <a:r>
              <a:rPr lang="de-DE" sz="1401" dirty="0" err="1"/>
              <a:t>this</a:t>
            </a:r>
            <a:r>
              <a:rPr lang="de-DE" sz="1401" dirty="0"/>
              <a:t> </a:t>
            </a:r>
            <a:r>
              <a:rPr lang="de-DE" sz="1401" dirty="0" err="1"/>
              <a:t>information</a:t>
            </a:r>
            <a:r>
              <a:rPr lang="de-DE" sz="1401" dirty="0"/>
              <a:t> will </a:t>
            </a:r>
            <a:r>
              <a:rPr lang="de-DE" sz="1401" dirty="0" err="1"/>
              <a:t>be</a:t>
            </a:r>
            <a:r>
              <a:rPr lang="de-DE" sz="1401" dirty="0"/>
              <a:t> </a:t>
            </a:r>
            <a:r>
              <a:rPr lang="de-DE" sz="1401" dirty="0" err="1"/>
              <a:t>extended</a:t>
            </a:r>
            <a:r>
              <a:rPr lang="de-DE" sz="1401" dirty="0"/>
              <a:t> </a:t>
            </a:r>
            <a:r>
              <a:rPr lang="de-DE" sz="1401" dirty="0" err="1"/>
              <a:t>with</a:t>
            </a:r>
            <a:r>
              <a:rPr lang="de-DE" sz="1401" dirty="0"/>
              <a:t> relevant </a:t>
            </a:r>
            <a:r>
              <a:rPr lang="de-DE" sz="1401" dirty="0" err="1"/>
              <a:t>composite</a:t>
            </a:r>
            <a:r>
              <a:rPr lang="de-DE" sz="1401" dirty="0"/>
              <a:t> </a:t>
            </a:r>
            <a:br>
              <a:rPr lang="de-DE" sz="1401" dirty="0"/>
            </a:br>
            <a:r>
              <a:rPr lang="de-DE" sz="1401" dirty="0" err="1"/>
              <a:t>context</a:t>
            </a:r>
            <a:r>
              <a:rPr lang="de-DE" sz="1401" dirty="0"/>
              <a:t> and </a:t>
            </a:r>
            <a:r>
              <a:rPr lang="de-DE" sz="1401" dirty="0" err="1"/>
              <a:t>meta</a:t>
            </a:r>
            <a:r>
              <a:rPr lang="de-DE" sz="1401" dirty="0"/>
              <a:t> </a:t>
            </a:r>
            <a:r>
              <a:rPr lang="de-DE" sz="1401" dirty="0" err="1"/>
              <a:t>data</a:t>
            </a:r>
            <a:r>
              <a:rPr lang="de-DE" sz="1401" dirty="0"/>
              <a:t> </a:t>
            </a:r>
            <a:r>
              <a:rPr lang="de-DE" sz="1401" dirty="0" err="1"/>
              <a:t>needed</a:t>
            </a:r>
            <a:r>
              <a:rPr lang="de-DE" sz="1401" dirty="0"/>
              <a:t> </a:t>
            </a:r>
            <a:r>
              <a:rPr lang="de-DE" sz="1401" dirty="0" err="1"/>
              <a:t>to</a:t>
            </a:r>
            <a:r>
              <a:rPr lang="de-DE" sz="1401" dirty="0"/>
              <a:t> </a:t>
            </a:r>
            <a:r>
              <a:rPr lang="de-DE" sz="1401" dirty="0" err="1"/>
              <a:t>create</a:t>
            </a:r>
            <a:r>
              <a:rPr lang="de-DE" sz="1401" dirty="0"/>
              <a:t> an SR</a:t>
            </a:r>
          </a:p>
          <a:p>
            <a:pPr lvl="1"/>
            <a:r>
              <a:rPr lang="de-DE" sz="1401" dirty="0"/>
              <a:t>DICOM tags and </a:t>
            </a:r>
            <a:r>
              <a:rPr lang="de-DE" sz="1401" dirty="0" err="1"/>
              <a:t>codes</a:t>
            </a:r>
            <a:r>
              <a:rPr lang="de-DE" sz="1401" dirty="0"/>
              <a:t> </a:t>
            </a:r>
            <a:r>
              <a:rPr lang="de-DE" sz="1401" dirty="0" err="1"/>
              <a:t>are</a:t>
            </a:r>
            <a:r>
              <a:rPr lang="de-DE" sz="1401" dirty="0"/>
              <a:t> </a:t>
            </a:r>
            <a:r>
              <a:rPr lang="de-DE" sz="1401" dirty="0" err="1"/>
              <a:t>replaced</a:t>
            </a:r>
            <a:r>
              <a:rPr lang="de-DE" sz="1401" dirty="0"/>
              <a:t> </a:t>
            </a:r>
            <a:r>
              <a:rPr lang="de-DE" sz="1401" dirty="0" err="1"/>
              <a:t>by</a:t>
            </a:r>
            <a:r>
              <a:rPr lang="de-DE" sz="1401" dirty="0"/>
              <a:t> „</a:t>
            </a:r>
            <a:r>
              <a:rPr lang="de-DE" sz="1401" dirty="0" err="1"/>
              <a:t>business</a:t>
            </a:r>
            <a:r>
              <a:rPr lang="de-DE" sz="1401" dirty="0"/>
              <a:t> </a:t>
            </a:r>
            <a:r>
              <a:rPr lang="de-DE" sz="1401" dirty="0" err="1"/>
              <a:t>names</a:t>
            </a:r>
            <a:r>
              <a:rPr lang="de-DE" sz="1401" dirty="0"/>
              <a:t>“ </a:t>
            </a:r>
            <a:br>
              <a:rPr lang="de-DE" sz="1401" dirty="0"/>
            </a:br>
            <a:r>
              <a:rPr lang="de-DE" sz="1401" dirty="0" err="1"/>
              <a:t>defined</a:t>
            </a:r>
            <a:r>
              <a:rPr lang="de-DE" sz="1401" dirty="0"/>
              <a:t> in a separate JSON File</a:t>
            </a:r>
          </a:p>
          <a:p>
            <a:endParaRPr lang="en-US" sz="1400" dirty="0"/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D5AA5749-AAE9-07C8-CBAB-8ABB4065821B}"/>
              </a:ext>
            </a:extLst>
          </p:cNvPr>
          <p:cNvSpPr txBox="1">
            <a:spLocks/>
          </p:cNvSpPr>
          <p:nvPr/>
        </p:nvSpPr>
        <p:spPr>
          <a:xfrm>
            <a:off x="894221" y="967729"/>
            <a:ext cx="8485221" cy="536005"/>
          </a:xfrm>
          <a:prstGeom prst="rect">
            <a:avLst/>
          </a:prstGeom>
        </p:spPr>
        <p:txBody>
          <a:bodyPr/>
          <a:lstStyle>
            <a:lvl1pPr marL="305908" indent="-305908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799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9811" indent="-305908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99730" indent="-269919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1627" indent="-233930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1519" indent="-233930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943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934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9925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9916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dirty="0">
                <a:solidFill>
                  <a:schemeClr val="accent2"/>
                </a:solidFill>
              </a:rPr>
              <a:t>JSON </a:t>
            </a:r>
            <a:r>
              <a:rPr lang="de-DE" sz="1800" dirty="0" err="1">
                <a:solidFill>
                  <a:schemeClr val="accent2"/>
                </a:solidFill>
              </a:rPr>
              <a:t>Representation</a:t>
            </a:r>
            <a:r>
              <a:rPr lang="de-DE" sz="1800" dirty="0">
                <a:solidFill>
                  <a:schemeClr val="accent2"/>
                </a:solidFill>
              </a:rPr>
              <a:t> </a:t>
            </a:r>
            <a:r>
              <a:rPr lang="de-DE" sz="1800" dirty="0" err="1">
                <a:solidFill>
                  <a:schemeClr val="accent2"/>
                </a:solidFill>
              </a:rPr>
              <a:t>of</a:t>
            </a:r>
            <a:r>
              <a:rPr lang="de-DE" sz="1800" dirty="0">
                <a:solidFill>
                  <a:schemeClr val="accent2"/>
                </a:solidFill>
              </a:rPr>
              <a:t> DICOM Structured Reports (Supplement 219)</a:t>
            </a:r>
            <a:endParaRPr lang="en-US" sz="1800" dirty="0">
              <a:solidFill>
                <a:schemeClr val="accent2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061E7D8-4684-F542-4999-604F54D4E7DB}"/>
              </a:ext>
            </a:extLst>
          </p:cNvPr>
          <p:cNvGrpSpPr/>
          <p:nvPr/>
        </p:nvGrpSpPr>
        <p:grpSpPr>
          <a:xfrm>
            <a:off x="6222101" y="3956342"/>
            <a:ext cx="4951612" cy="2012166"/>
            <a:chOff x="1859904" y="2175788"/>
            <a:chExt cx="8469017" cy="2506425"/>
          </a:xfrm>
        </p:grpSpPr>
        <p:sp>
          <p:nvSpPr>
            <p:cNvPr id="39" name="Document 4">
              <a:extLst>
                <a:ext uri="{FF2B5EF4-FFF2-40B4-BE49-F238E27FC236}">
                  <a16:creationId xmlns:a16="http://schemas.microsoft.com/office/drawing/2014/main" id="{B8FB0B73-CD5E-5229-1BC4-34DD38CC2449}"/>
                </a:ext>
              </a:extLst>
            </p:cNvPr>
            <p:cNvSpPr/>
            <p:nvPr/>
          </p:nvSpPr>
          <p:spPr>
            <a:xfrm>
              <a:off x="2797473" y="2175788"/>
              <a:ext cx="1390136" cy="994172"/>
            </a:xfrm>
            <a:prstGeom prst="flowChartDocumen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Just Number, Coordinates and Image Reference</a:t>
              </a:r>
            </a:p>
          </p:txBody>
        </p:sp>
        <p:sp>
          <p:nvSpPr>
            <p:cNvPr id="40" name="Document 5">
              <a:extLst>
                <a:ext uri="{FF2B5EF4-FFF2-40B4-BE49-F238E27FC236}">
                  <a16:creationId xmlns:a16="http://schemas.microsoft.com/office/drawing/2014/main" id="{95DFFD0E-AAA2-3243-AE13-D76F68987E89}"/>
                </a:ext>
              </a:extLst>
            </p:cNvPr>
            <p:cNvSpPr/>
            <p:nvPr/>
          </p:nvSpPr>
          <p:spPr>
            <a:xfrm>
              <a:off x="4561401" y="2175788"/>
              <a:ext cx="1390136" cy="994172"/>
            </a:xfrm>
            <a:prstGeom prst="flowChartDocumen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+ Lesion Identifiers</a:t>
              </a:r>
            </a:p>
          </p:txBody>
        </p:sp>
        <p:sp>
          <p:nvSpPr>
            <p:cNvPr id="41" name="Document 6">
              <a:extLst>
                <a:ext uri="{FF2B5EF4-FFF2-40B4-BE49-F238E27FC236}">
                  <a16:creationId xmlns:a16="http://schemas.microsoft.com/office/drawing/2014/main" id="{5DE5AFD5-792A-7D53-5DC6-26B8AAB559EF}"/>
                </a:ext>
              </a:extLst>
            </p:cNvPr>
            <p:cNvSpPr/>
            <p:nvPr/>
          </p:nvSpPr>
          <p:spPr>
            <a:xfrm>
              <a:off x="6275902" y="2175788"/>
              <a:ext cx="1390136" cy="994171"/>
            </a:xfrm>
            <a:prstGeom prst="flowChartDocumen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+ Image Library and Evidence Sequences</a:t>
              </a:r>
            </a:p>
          </p:txBody>
        </p:sp>
        <p:sp>
          <p:nvSpPr>
            <p:cNvPr id="42" name="Document 7">
              <a:extLst>
                <a:ext uri="{FF2B5EF4-FFF2-40B4-BE49-F238E27FC236}">
                  <a16:creationId xmlns:a16="http://schemas.microsoft.com/office/drawing/2014/main" id="{96EAAA13-DFB3-B621-B8DE-B6B05C6DF3E3}"/>
                </a:ext>
              </a:extLst>
            </p:cNvPr>
            <p:cNvSpPr/>
            <p:nvPr/>
          </p:nvSpPr>
          <p:spPr>
            <a:xfrm>
              <a:off x="8036742" y="2175788"/>
              <a:ext cx="1390136" cy="994172"/>
            </a:xfrm>
            <a:prstGeom prst="flowChartDocumen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+ Composite Context</a:t>
              </a:r>
            </a:p>
          </p:txBody>
        </p:sp>
        <p:sp>
          <p:nvSpPr>
            <p:cNvPr id="43" name="Process 8">
              <a:extLst>
                <a:ext uri="{FF2B5EF4-FFF2-40B4-BE49-F238E27FC236}">
                  <a16:creationId xmlns:a16="http://schemas.microsoft.com/office/drawing/2014/main" id="{A32F4286-ECD3-B6C7-7501-4C9882FA31BA}"/>
                </a:ext>
              </a:extLst>
            </p:cNvPr>
            <p:cNvSpPr/>
            <p:nvPr/>
          </p:nvSpPr>
          <p:spPr>
            <a:xfrm>
              <a:off x="1859904" y="3686401"/>
              <a:ext cx="1388594" cy="994171"/>
            </a:xfrm>
            <a:prstGeom prst="flowChartProcess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AI Algorithm</a:t>
              </a:r>
            </a:p>
          </p:txBody>
        </p:sp>
        <p:sp>
          <p:nvSpPr>
            <p:cNvPr id="44" name="Process 9">
              <a:extLst>
                <a:ext uri="{FF2B5EF4-FFF2-40B4-BE49-F238E27FC236}">
                  <a16:creationId xmlns:a16="http://schemas.microsoft.com/office/drawing/2014/main" id="{A76E219E-A0CF-9586-7CB7-99A716642E97}"/>
                </a:ext>
              </a:extLst>
            </p:cNvPr>
            <p:cNvSpPr/>
            <p:nvPr/>
          </p:nvSpPr>
          <p:spPr>
            <a:xfrm>
              <a:off x="3670169" y="3686401"/>
              <a:ext cx="1388594" cy="994171"/>
            </a:xfrm>
            <a:prstGeom prst="flowChartProcess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Lesion</a:t>
              </a:r>
              <a:r>
                <a:rPr lang="en-US" sz="1350" dirty="0">
                  <a:solidFill>
                    <a:schemeClr val="tx1"/>
                  </a:solidFill>
                </a:rPr>
                <a:t> </a:t>
              </a:r>
              <a:r>
                <a:rPr lang="en-US" sz="1000" dirty="0">
                  <a:solidFill>
                    <a:schemeClr val="tx1"/>
                  </a:solidFill>
                </a:rPr>
                <a:t>Manager</a:t>
              </a:r>
            </a:p>
          </p:txBody>
        </p:sp>
        <p:sp>
          <p:nvSpPr>
            <p:cNvPr id="45" name="Process 10">
              <a:extLst>
                <a:ext uri="{FF2B5EF4-FFF2-40B4-BE49-F238E27FC236}">
                  <a16:creationId xmlns:a16="http://schemas.microsoft.com/office/drawing/2014/main" id="{EBF550EF-6196-1DA4-245D-EF1340876EEC}"/>
                </a:ext>
              </a:extLst>
            </p:cNvPr>
            <p:cNvSpPr/>
            <p:nvPr/>
          </p:nvSpPr>
          <p:spPr>
            <a:xfrm>
              <a:off x="5397024" y="3688042"/>
              <a:ext cx="1388594" cy="994171"/>
            </a:xfrm>
            <a:prstGeom prst="flowChartProcess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DICOM Image Aware System</a:t>
              </a:r>
            </a:p>
          </p:txBody>
        </p:sp>
        <p:sp>
          <p:nvSpPr>
            <p:cNvPr id="46" name="Process 11">
              <a:extLst>
                <a:ext uri="{FF2B5EF4-FFF2-40B4-BE49-F238E27FC236}">
                  <a16:creationId xmlns:a16="http://schemas.microsoft.com/office/drawing/2014/main" id="{4466A622-8BE8-488F-76C1-9645151E72E3}"/>
                </a:ext>
              </a:extLst>
            </p:cNvPr>
            <p:cNvSpPr/>
            <p:nvPr/>
          </p:nvSpPr>
          <p:spPr>
            <a:xfrm>
              <a:off x="7120023" y="3686401"/>
              <a:ext cx="1388594" cy="994171"/>
            </a:xfrm>
            <a:prstGeom prst="flowChartProcess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Patient-Study Aware System</a:t>
              </a:r>
            </a:p>
          </p:txBody>
        </p:sp>
        <p:sp>
          <p:nvSpPr>
            <p:cNvPr id="47" name="Process 12">
              <a:extLst>
                <a:ext uri="{FF2B5EF4-FFF2-40B4-BE49-F238E27FC236}">
                  <a16:creationId xmlns:a16="http://schemas.microsoft.com/office/drawing/2014/main" id="{3B6214EA-82AE-7CFF-6111-A609975BE4B1}"/>
                </a:ext>
              </a:extLst>
            </p:cNvPr>
            <p:cNvSpPr/>
            <p:nvPr/>
          </p:nvSpPr>
          <p:spPr>
            <a:xfrm>
              <a:off x="8940327" y="3686401"/>
              <a:ext cx="1388594" cy="994171"/>
            </a:xfrm>
            <a:prstGeom prst="flowChartProcess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PACS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FAE7BD1E-2A17-D449-702F-A4C5B7511D9C}"/>
                </a:ext>
              </a:extLst>
            </p:cNvPr>
            <p:cNvCxnSpPr>
              <a:stCxn id="39" idx="3"/>
              <a:endCxn id="40" idx="1"/>
            </p:cNvCxnSpPr>
            <p:nvPr/>
          </p:nvCxnSpPr>
          <p:spPr>
            <a:xfrm>
              <a:off x="4187608" y="2672874"/>
              <a:ext cx="373793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6FA35F86-6AF1-953F-7BC6-11A8D8F53E64}"/>
                </a:ext>
              </a:extLst>
            </p:cNvPr>
            <p:cNvCxnSpPr>
              <a:cxnSpLocks/>
              <a:stCxn id="40" idx="3"/>
              <a:endCxn id="41" idx="1"/>
            </p:cNvCxnSpPr>
            <p:nvPr/>
          </p:nvCxnSpPr>
          <p:spPr>
            <a:xfrm>
              <a:off x="5951536" y="2672874"/>
              <a:ext cx="324366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98B1D6A5-4F70-95A0-A88B-6D752FDCD8F6}"/>
                </a:ext>
              </a:extLst>
            </p:cNvPr>
            <p:cNvCxnSpPr>
              <a:cxnSpLocks/>
              <a:endCxn id="42" idx="1"/>
            </p:cNvCxnSpPr>
            <p:nvPr/>
          </p:nvCxnSpPr>
          <p:spPr>
            <a:xfrm>
              <a:off x="7681482" y="2672874"/>
              <a:ext cx="3552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Elbow Connector 19">
              <a:extLst>
                <a:ext uri="{FF2B5EF4-FFF2-40B4-BE49-F238E27FC236}">
                  <a16:creationId xmlns:a16="http://schemas.microsoft.com/office/drawing/2014/main" id="{1C6BED0D-440D-6877-6A40-2C2A51AD3650}"/>
                </a:ext>
              </a:extLst>
            </p:cNvPr>
            <p:cNvCxnSpPr>
              <a:cxnSpLocks/>
              <a:stCxn id="43" idx="0"/>
              <a:endCxn id="39" idx="1"/>
            </p:cNvCxnSpPr>
            <p:nvPr/>
          </p:nvCxnSpPr>
          <p:spPr>
            <a:xfrm rot="5400000" flipH="1" flipV="1">
              <a:off x="2169074" y="3058003"/>
              <a:ext cx="1013527" cy="243272"/>
            </a:xfrm>
            <a:prstGeom prst="bentConnector2">
              <a:avLst/>
            </a:prstGeom>
            <a:ln w="508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Elbow Connector 20">
              <a:extLst>
                <a:ext uri="{FF2B5EF4-FFF2-40B4-BE49-F238E27FC236}">
                  <a16:creationId xmlns:a16="http://schemas.microsoft.com/office/drawing/2014/main" id="{32576234-AE85-39B8-53E8-E7B31820F30E}"/>
                </a:ext>
              </a:extLst>
            </p:cNvPr>
            <p:cNvCxnSpPr>
              <a:cxnSpLocks/>
              <a:stCxn id="42" idx="3"/>
              <a:endCxn id="47" idx="0"/>
            </p:cNvCxnSpPr>
            <p:nvPr/>
          </p:nvCxnSpPr>
          <p:spPr>
            <a:xfrm>
              <a:off x="9426878" y="2672874"/>
              <a:ext cx="207746" cy="1013527"/>
            </a:xfrm>
            <a:prstGeom prst="bentConnector2">
              <a:avLst/>
            </a:prstGeom>
            <a:ln w="508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3D108810-FA8A-CB26-5BE1-DF256792DE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55971" y="2672874"/>
              <a:ext cx="0" cy="1013527"/>
            </a:xfrm>
            <a:prstGeom prst="straightConnector1">
              <a:avLst/>
            </a:prstGeom>
            <a:ln w="508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E18796C8-716B-2B47-6516-BCD9306B8BE8}"/>
                </a:ext>
              </a:extLst>
            </p:cNvPr>
            <p:cNvCxnSpPr/>
            <p:nvPr/>
          </p:nvCxnSpPr>
          <p:spPr>
            <a:xfrm flipV="1">
              <a:off x="6091321" y="2672874"/>
              <a:ext cx="0" cy="1013527"/>
            </a:xfrm>
            <a:prstGeom prst="straightConnector1">
              <a:avLst/>
            </a:prstGeom>
            <a:ln w="508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F0F3D5E4-6DE0-E616-6C2C-81F271F38E69}"/>
                </a:ext>
              </a:extLst>
            </p:cNvPr>
            <p:cNvCxnSpPr>
              <a:cxnSpLocks/>
              <a:stCxn id="46" idx="0"/>
            </p:cNvCxnSpPr>
            <p:nvPr/>
          </p:nvCxnSpPr>
          <p:spPr>
            <a:xfrm flipH="1" flipV="1">
              <a:off x="7814320" y="2672874"/>
              <a:ext cx="1" cy="1013527"/>
            </a:xfrm>
            <a:prstGeom prst="straightConnector1">
              <a:avLst/>
            </a:prstGeom>
            <a:ln w="508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5DB302BB-195F-0402-30B2-76DE26FEF92B}"/>
              </a:ext>
            </a:extLst>
          </p:cNvPr>
          <p:cNvSpPr txBox="1"/>
          <p:nvPr/>
        </p:nvSpPr>
        <p:spPr>
          <a:xfrm>
            <a:off x="7670354" y="6546267"/>
            <a:ext cx="36439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Image </a:t>
            </a:r>
            <a:r>
              <a:rPr lang="de-DE" sz="800" dirty="0" err="1"/>
              <a:t>soruce</a:t>
            </a:r>
            <a:r>
              <a:rPr lang="de-DE" sz="800" dirty="0"/>
              <a:t> https://www.dicomstandard.org/News-dir/ftsup/docs/sups/Sup219.pdf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294401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45C20-B356-9265-B771-8279566CF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507" y="241623"/>
            <a:ext cx="10085832" cy="536005"/>
          </a:xfrm>
        </p:spPr>
        <p:txBody>
          <a:bodyPr>
            <a:normAutofit fontScale="90000"/>
          </a:bodyPr>
          <a:lstStyle/>
          <a:p>
            <a:r>
              <a:rPr lang="de-DE" dirty="0"/>
              <a:t>Alternate </a:t>
            </a:r>
            <a:r>
              <a:rPr lang="de-DE" dirty="0" err="1"/>
              <a:t>Respresentations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TID 1500	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1B6255-4657-A8DD-DEFE-D2030A8BAF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0C1AF-FF30-B6D7-6D68-6801095D67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DICOM® 2019     www.dicomstandard.org     #DICOMConference2019     #DICOM     </a:t>
            </a:r>
            <a:r>
              <a:rPr lang="en-US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@The_DICOM_STD</a:t>
            </a:r>
            <a:endParaRPr lang="en-US" dirty="0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BA320D30-2AB5-4762-D6DE-6A314AA1047F}"/>
              </a:ext>
            </a:extLst>
          </p:cNvPr>
          <p:cNvSpPr txBox="1">
            <a:spLocks/>
          </p:cNvSpPr>
          <p:nvPr/>
        </p:nvSpPr>
        <p:spPr>
          <a:xfrm>
            <a:off x="725748" y="1892934"/>
            <a:ext cx="10085832" cy="307213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305908" indent="-305908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799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9811" indent="-305908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99730" indent="-269919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1627" indent="-233930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1519" indent="-233930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943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934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9925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9916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DE" sz="1600" dirty="0" err="1"/>
              <a:t>Aim</a:t>
            </a:r>
            <a:r>
              <a:rPr lang="de-DE" sz="1600" dirty="0"/>
              <a:t> </a:t>
            </a:r>
            <a:r>
              <a:rPr lang="de-DE" sz="1600" dirty="0" err="1"/>
              <a:t>is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make</a:t>
            </a:r>
            <a:r>
              <a:rPr lang="de-DE" sz="1600" dirty="0"/>
              <a:t> </a:t>
            </a:r>
            <a:r>
              <a:rPr lang="de-DE" sz="1600" dirty="0" err="1"/>
              <a:t>measurement</a:t>
            </a:r>
            <a:r>
              <a:rPr lang="de-DE" sz="1600" dirty="0"/>
              <a:t> </a:t>
            </a:r>
            <a:r>
              <a:rPr lang="de-DE" sz="1600" dirty="0" err="1"/>
              <a:t>information</a:t>
            </a:r>
            <a:r>
              <a:rPr lang="de-DE" sz="1600" dirty="0"/>
              <a:t> </a:t>
            </a:r>
            <a:r>
              <a:rPr lang="de-DE" sz="1600" dirty="0" err="1"/>
              <a:t>available</a:t>
            </a:r>
            <a:r>
              <a:rPr lang="de-DE" sz="1600" dirty="0"/>
              <a:t> outside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radiology</a:t>
            </a:r>
            <a:r>
              <a:rPr lang="de-DE" sz="1600" dirty="0"/>
              <a:t> </a:t>
            </a:r>
            <a:r>
              <a:rPr lang="de-DE" sz="1600" dirty="0" err="1"/>
              <a:t>department</a:t>
            </a:r>
            <a:endParaRPr lang="de-DE" sz="1600" dirty="0"/>
          </a:p>
          <a:p>
            <a:pPr>
              <a:spcBef>
                <a:spcPts val="0"/>
              </a:spcBef>
            </a:pPr>
            <a:r>
              <a:rPr lang="de-DE" sz="1600" dirty="0"/>
              <a:t>Definition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resource</a:t>
            </a:r>
            <a:r>
              <a:rPr lang="de-DE" sz="1600" dirty="0"/>
              <a:t> </a:t>
            </a:r>
            <a:r>
              <a:rPr lang="de-DE" sz="1600" dirty="0" err="1"/>
              <a:t>profiles</a:t>
            </a:r>
            <a:r>
              <a:rPr lang="de-DE" sz="1600" dirty="0"/>
              <a:t> </a:t>
            </a:r>
            <a:r>
              <a:rPr lang="de-DE" sz="1600" dirty="0" err="1"/>
              <a:t>based</a:t>
            </a:r>
            <a:r>
              <a:rPr lang="de-DE" sz="1600" dirty="0"/>
              <a:t> on </a:t>
            </a:r>
          </a:p>
          <a:p>
            <a:pPr lvl="1">
              <a:spcBef>
                <a:spcPts val="0"/>
              </a:spcBef>
            </a:pPr>
            <a:r>
              <a:rPr lang="de-DE" sz="1400" dirty="0"/>
              <a:t>Observation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</a:p>
          <a:p>
            <a:pPr lvl="2">
              <a:spcBef>
                <a:spcPts val="0"/>
              </a:spcBef>
            </a:pPr>
            <a:r>
              <a:rPr lang="de-DE" dirty="0"/>
              <a:t>Imaging Measurement Groups (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defined</a:t>
            </a:r>
            <a:r>
              <a:rPr lang="de-DE" dirty="0"/>
              <a:t> </a:t>
            </a:r>
            <a:r>
              <a:rPr lang="de-DE" dirty="0" err="1"/>
              <a:t>int</a:t>
            </a:r>
            <a:r>
              <a:rPr lang="de-DE" dirty="0"/>
              <a:t> TID1410, 1411, 1501)</a:t>
            </a:r>
          </a:p>
          <a:p>
            <a:pPr lvl="2">
              <a:spcBef>
                <a:spcPts val="0"/>
              </a:spcBef>
            </a:pPr>
            <a:r>
              <a:rPr lang="de-DE" dirty="0"/>
              <a:t>Imaging </a:t>
            </a:r>
            <a:r>
              <a:rPr lang="de-DE" dirty="0" err="1"/>
              <a:t>Measurements</a:t>
            </a:r>
            <a:r>
              <a:rPr lang="de-DE" dirty="0"/>
              <a:t> (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defined</a:t>
            </a:r>
            <a:r>
              <a:rPr lang="de-DE" dirty="0"/>
              <a:t> in TID 4019, 300)</a:t>
            </a:r>
          </a:p>
          <a:p>
            <a:pPr lvl="2">
              <a:spcBef>
                <a:spcPts val="0"/>
              </a:spcBef>
            </a:pPr>
            <a:r>
              <a:rPr lang="de-DE" dirty="0" err="1"/>
              <a:t>Derived</a:t>
            </a:r>
            <a:r>
              <a:rPr lang="de-DE" dirty="0"/>
              <a:t> Imaging </a:t>
            </a:r>
            <a:r>
              <a:rPr lang="de-DE" dirty="0" err="1"/>
              <a:t>Measurements</a:t>
            </a:r>
            <a:r>
              <a:rPr lang="de-DE" dirty="0"/>
              <a:t> (TID 1420)</a:t>
            </a:r>
          </a:p>
          <a:p>
            <a:pPr lvl="2">
              <a:spcBef>
                <a:spcPts val="0"/>
              </a:spcBef>
            </a:pPr>
            <a:r>
              <a:rPr lang="de-DE" dirty="0"/>
              <a:t>Imaging Qualitative Evaluation </a:t>
            </a:r>
          </a:p>
          <a:p>
            <a:pPr lvl="1">
              <a:spcBef>
                <a:spcPts val="0"/>
              </a:spcBef>
            </a:pPr>
            <a:r>
              <a:rPr lang="de-DE" sz="1400" dirty="0"/>
              <a:t>Imaging </a:t>
            </a:r>
            <a:r>
              <a:rPr lang="de-DE" sz="1400" dirty="0" err="1"/>
              <a:t>Selection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image</a:t>
            </a:r>
            <a:r>
              <a:rPr lang="de-DE" sz="1400" dirty="0"/>
              <a:t> </a:t>
            </a:r>
            <a:r>
              <a:rPr lang="de-DE" sz="1400" dirty="0" err="1"/>
              <a:t>regions</a:t>
            </a:r>
            <a:r>
              <a:rPr lang="de-DE" sz="1400" dirty="0"/>
              <a:t>, </a:t>
            </a:r>
            <a:r>
              <a:rPr lang="de-DE" sz="1400" dirty="0" err="1"/>
              <a:t>segmentation</a:t>
            </a:r>
            <a:r>
              <a:rPr lang="de-DE" sz="1400" dirty="0"/>
              <a:t>, </a:t>
            </a:r>
            <a:r>
              <a:rPr lang="de-DE" sz="1400" dirty="0" err="1"/>
              <a:t>illustrations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ROI and </a:t>
            </a:r>
            <a:r>
              <a:rPr lang="de-DE" sz="1400" dirty="0" err="1"/>
              <a:t>visual</a:t>
            </a:r>
            <a:r>
              <a:rPr lang="de-DE" sz="1400" dirty="0"/>
              <a:t> </a:t>
            </a:r>
            <a:r>
              <a:rPr lang="de-DE" sz="1400" dirty="0" err="1"/>
              <a:t>explanations</a:t>
            </a:r>
            <a:endParaRPr lang="de-DE" sz="1400" dirty="0"/>
          </a:p>
          <a:p>
            <a:pPr lvl="1">
              <a:spcBef>
                <a:spcPts val="0"/>
              </a:spcBef>
            </a:pPr>
            <a:r>
              <a:rPr lang="de-DE" sz="1400" dirty="0"/>
              <a:t>Device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algorithm</a:t>
            </a:r>
            <a:r>
              <a:rPr lang="de-DE" sz="1400" dirty="0"/>
              <a:t> </a:t>
            </a:r>
            <a:r>
              <a:rPr lang="de-DE" sz="1400" dirty="0" err="1"/>
              <a:t>information</a:t>
            </a:r>
            <a:r>
              <a:rPr lang="de-DE" sz="1400" dirty="0"/>
              <a:t>, </a:t>
            </a:r>
            <a:r>
              <a:rPr lang="de-DE" sz="1400" dirty="0" err="1"/>
              <a:t>device</a:t>
            </a:r>
            <a:r>
              <a:rPr lang="de-DE" sz="1400" dirty="0"/>
              <a:t> </a:t>
            </a:r>
            <a:r>
              <a:rPr lang="de-DE" sz="1400" dirty="0" err="1"/>
              <a:t>participants</a:t>
            </a:r>
            <a:r>
              <a:rPr lang="de-DE" sz="1400" dirty="0"/>
              <a:t> and </a:t>
            </a:r>
            <a:r>
              <a:rPr lang="de-DE" sz="1400" dirty="0" err="1"/>
              <a:t>general</a:t>
            </a:r>
            <a:r>
              <a:rPr lang="de-DE" sz="1400" dirty="0"/>
              <a:t> </a:t>
            </a:r>
            <a:r>
              <a:rPr lang="de-DE" sz="1400" dirty="0" err="1"/>
              <a:t>equipment</a:t>
            </a:r>
            <a:endParaRPr lang="de-DE" sz="1400" dirty="0"/>
          </a:p>
          <a:p>
            <a:pPr lvl="1">
              <a:spcBef>
                <a:spcPts val="0"/>
              </a:spcBef>
            </a:pPr>
            <a:r>
              <a:rPr lang="de-DE" sz="1400" dirty="0" err="1"/>
              <a:t>BodyStructure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finding</a:t>
            </a:r>
            <a:r>
              <a:rPr lang="de-DE" sz="1400" dirty="0"/>
              <a:t> </a:t>
            </a:r>
            <a:r>
              <a:rPr lang="de-DE" sz="1400" dirty="0" err="1"/>
              <a:t>sites</a:t>
            </a:r>
            <a:endParaRPr lang="en-US" sz="140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FBE3A2DE-C830-A5D9-FB12-F7279A89AAD1}"/>
              </a:ext>
            </a:extLst>
          </p:cNvPr>
          <p:cNvSpPr txBox="1">
            <a:spLocks/>
          </p:cNvSpPr>
          <p:nvPr/>
        </p:nvSpPr>
        <p:spPr>
          <a:xfrm>
            <a:off x="864506" y="932646"/>
            <a:ext cx="9028425" cy="536005"/>
          </a:xfrm>
          <a:prstGeom prst="rect">
            <a:avLst/>
          </a:prstGeom>
        </p:spPr>
        <p:txBody>
          <a:bodyPr/>
          <a:lstStyle>
            <a:lvl1pPr marL="305908" indent="-305908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799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9811" indent="-305908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99730" indent="-269919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1627" indent="-233930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1519" indent="-233930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943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934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9925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9916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dirty="0">
                <a:solidFill>
                  <a:schemeClr val="accent2"/>
                </a:solidFill>
              </a:rPr>
              <a:t>DICOM SR </a:t>
            </a:r>
            <a:r>
              <a:rPr lang="de-DE" sz="1800" dirty="0" err="1">
                <a:solidFill>
                  <a:schemeClr val="accent2"/>
                </a:solidFill>
              </a:rPr>
              <a:t>to</a:t>
            </a:r>
            <a:r>
              <a:rPr lang="de-DE" sz="1800" dirty="0">
                <a:solidFill>
                  <a:schemeClr val="accent2"/>
                </a:solidFill>
              </a:rPr>
              <a:t> FHIR</a:t>
            </a:r>
            <a:r>
              <a:rPr lang="en-US" sz="1800" baseline="30000" dirty="0">
                <a:solidFill>
                  <a:schemeClr val="accent2"/>
                </a:solidFill>
              </a:rPr>
              <a:t>®</a:t>
            </a:r>
            <a:r>
              <a:rPr lang="de-DE" sz="1800" dirty="0">
                <a:solidFill>
                  <a:schemeClr val="accent2"/>
                </a:solidFill>
              </a:rPr>
              <a:t> </a:t>
            </a:r>
            <a:r>
              <a:rPr lang="de-DE" sz="1800" dirty="0" err="1">
                <a:solidFill>
                  <a:schemeClr val="accent2"/>
                </a:solidFill>
              </a:rPr>
              <a:t>Resource</a:t>
            </a:r>
            <a:r>
              <a:rPr lang="de-DE" sz="1800" dirty="0">
                <a:solidFill>
                  <a:schemeClr val="accent2"/>
                </a:solidFill>
              </a:rPr>
              <a:t> Mapping IG</a:t>
            </a:r>
            <a:endParaRPr lang="en-US" sz="1800" dirty="0">
              <a:solidFill>
                <a:schemeClr val="accent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74E82F-89CE-923F-852D-8F61781E7C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465" y="4845897"/>
            <a:ext cx="10085833" cy="17704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02CEC97-403D-5579-5800-6A5D034C5598}"/>
              </a:ext>
            </a:extLst>
          </p:cNvPr>
          <p:cNvSpPr txBox="1"/>
          <p:nvPr/>
        </p:nvSpPr>
        <p:spPr>
          <a:xfrm>
            <a:off x="8218967" y="6508655"/>
            <a:ext cx="30187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Image </a:t>
            </a:r>
            <a:r>
              <a:rPr lang="de-DE" sz="800" dirty="0" err="1"/>
              <a:t>soruce</a:t>
            </a:r>
            <a:r>
              <a:rPr lang="de-DE" sz="800" dirty="0"/>
              <a:t> https://build.fhir.org/ig/HL7/dicom-sr/architecture.html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440770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156C7E0-05B1-B575-B1E1-63B68350D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References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49BB852-43A7-B768-539C-D0C5937BE6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DICOM Standard </a:t>
            </a:r>
          </a:p>
          <a:p>
            <a:pPr lvl="1"/>
            <a:r>
              <a:rPr lang="en-US" sz="1800" dirty="0">
                <a:hlinkClick r:id="rId2"/>
              </a:rPr>
              <a:t>PS 3.3: Information Object Definitions</a:t>
            </a:r>
            <a:endParaRPr lang="en-US" sz="1800" dirty="0"/>
          </a:p>
          <a:p>
            <a:pPr lvl="1"/>
            <a:r>
              <a:rPr lang="en-US" sz="1800" dirty="0">
                <a:hlinkClick r:id="rId3"/>
              </a:rPr>
              <a:t>PS 3.16: Content Mapping Resource</a:t>
            </a:r>
            <a:endParaRPr lang="en-US" sz="1800" dirty="0"/>
          </a:p>
          <a:p>
            <a:r>
              <a:rPr lang="en-US" dirty="0"/>
              <a:t>David Clunie: </a:t>
            </a:r>
            <a:r>
              <a:rPr lang="en-US" dirty="0">
                <a:hlinkClick r:id="rId4"/>
              </a:rPr>
              <a:t>DICOM Structured Reporting </a:t>
            </a:r>
            <a:endParaRPr lang="en-US" dirty="0"/>
          </a:p>
          <a:p>
            <a:r>
              <a:rPr lang="en-US" dirty="0"/>
              <a:t>IHE Radiology </a:t>
            </a:r>
            <a:r>
              <a:rPr lang="en-US" dirty="0">
                <a:hlinkClick r:id="rId5"/>
              </a:rPr>
              <a:t>AIR Results </a:t>
            </a:r>
            <a:r>
              <a:rPr lang="en-US" dirty="0"/>
              <a:t>profile </a:t>
            </a:r>
          </a:p>
          <a:p>
            <a:r>
              <a:rPr lang="de-DE" dirty="0">
                <a:hlinkClick r:id="rId6"/>
              </a:rPr>
              <a:t>DICOM SR </a:t>
            </a:r>
            <a:r>
              <a:rPr lang="de-DE" dirty="0" err="1">
                <a:hlinkClick r:id="rId6"/>
              </a:rPr>
              <a:t>to</a:t>
            </a:r>
            <a:r>
              <a:rPr lang="de-DE" dirty="0">
                <a:hlinkClick r:id="rId6"/>
              </a:rPr>
              <a:t> FHIR</a:t>
            </a:r>
            <a:r>
              <a:rPr lang="en-US" dirty="0">
                <a:hlinkClick r:id="rId6"/>
              </a:rPr>
              <a:t>®</a:t>
            </a:r>
            <a:r>
              <a:rPr lang="de-DE" dirty="0">
                <a:hlinkClick r:id="rId6"/>
              </a:rPr>
              <a:t> </a:t>
            </a:r>
            <a:r>
              <a:rPr lang="de-DE" dirty="0" err="1">
                <a:hlinkClick r:id="rId6"/>
              </a:rPr>
              <a:t>Resource</a:t>
            </a:r>
            <a:r>
              <a:rPr lang="de-DE" dirty="0">
                <a:hlinkClick r:id="rId6"/>
              </a:rPr>
              <a:t> Mapping IG</a:t>
            </a:r>
            <a:endParaRPr lang="en-US" dirty="0"/>
          </a:p>
          <a:p>
            <a:r>
              <a:rPr lang="de-DE" dirty="0">
                <a:hlinkClick r:id="rId7"/>
              </a:rPr>
              <a:t>JSON </a:t>
            </a:r>
            <a:r>
              <a:rPr lang="de-DE" dirty="0" err="1">
                <a:hlinkClick r:id="rId7"/>
              </a:rPr>
              <a:t>Representation</a:t>
            </a:r>
            <a:r>
              <a:rPr lang="de-DE" dirty="0">
                <a:hlinkClick r:id="rId7"/>
              </a:rPr>
              <a:t> </a:t>
            </a:r>
            <a:r>
              <a:rPr lang="de-DE" dirty="0" err="1">
                <a:hlinkClick r:id="rId7"/>
              </a:rPr>
              <a:t>of</a:t>
            </a:r>
            <a:r>
              <a:rPr lang="de-DE" dirty="0">
                <a:hlinkClick r:id="rId7"/>
              </a:rPr>
              <a:t> DICOM Structured Reports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BCDD37-7E40-0430-78D3-AC4EB2CEA5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ABB927-0F0A-7F00-5DFB-4E9E4F5401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Copyright DICOM® 2023     www.dicomstandard.org     #DICOMConference2023     #DICOM     </a:t>
            </a:r>
            <a:r>
              <a:rPr lang="en-US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@The_DICOM_STD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508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1CA80-2EFE-8EC1-4728-F8AC2DC41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Thank you for your attention	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C5DFAE-E742-40F0-08FD-D206AAEF1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DICOM® 2023     www.dicomstandard.org     #DICOMConference2023     #DICOM     </a:t>
            </a:r>
            <a:r>
              <a:rPr lang="en-US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@The_DICOM_STD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4A73B0-8383-3543-8D4C-600E8E070E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Content">
            <a:extLst>
              <a:ext uri="{FF2B5EF4-FFF2-40B4-BE49-F238E27FC236}">
                <a16:creationId xmlns:a16="http://schemas.microsoft.com/office/drawing/2014/main" id="{94B07570-03CE-A4C8-18F0-CC35CCEAD53B}"/>
              </a:ext>
            </a:extLst>
          </p:cNvPr>
          <p:cNvSpPr txBox="1">
            <a:spLocks/>
          </p:cNvSpPr>
          <p:nvPr/>
        </p:nvSpPr>
        <p:spPr>
          <a:xfrm>
            <a:off x="1948709" y="2880000"/>
            <a:ext cx="4518000" cy="2520000"/>
          </a:xfrm>
          <a:prstGeom prst="rect">
            <a:avLst/>
          </a:prstGeom>
        </p:spPr>
        <p:txBody>
          <a:bodyPr tIns="144000" bIns="144000"/>
          <a:lstStyle>
            <a:lvl1pPr marL="305908" indent="-305908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799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9811" indent="-305908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99730" indent="-269919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1627" indent="-233930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1519" indent="-233930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943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934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9925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9916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Antje Schroeder </a:t>
            </a:r>
          </a:p>
          <a:p>
            <a:pPr marL="0" indent="0">
              <a:buNone/>
            </a:pPr>
            <a:r>
              <a:rPr lang="en-GB" sz="1400" dirty="0"/>
              <a:t>SHS DI D&amp;A PL IC</a:t>
            </a:r>
          </a:p>
          <a:p>
            <a:pPr marL="0" indent="0">
              <a:buNone/>
            </a:pPr>
            <a:r>
              <a:rPr lang="en-GB" sz="1400" dirty="0"/>
              <a:t>Siemens Healthcare GmbH</a:t>
            </a:r>
          </a:p>
          <a:p>
            <a:pPr marL="0" indent="0">
              <a:buNone/>
            </a:pPr>
            <a:r>
              <a:rPr lang="en-GB" sz="1400" dirty="0" err="1"/>
              <a:t>Hartmannstr</a:t>
            </a:r>
            <a:r>
              <a:rPr lang="en-GB" sz="1400" dirty="0"/>
              <a:t>. 16</a:t>
            </a:r>
          </a:p>
          <a:p>
            <a:pPr marL="0" indent="0">
              <a:buNone/>
            </a:pPr>
            <a:r>
              <a:rPr lang="en-GB" sz="1400" dirty="0"/>
              <a:t>91052 Erlangen, Germany</a:t>
            </a:r>
          </a:p>
          <a:p>
            <a:pPr marL="0" indent="0">
              <a:buNone/>
            </a:pPr>
            <a:r>
              <a:rPr lang="en-GB" sz="1400" dirty="0"/>
              <a:t>siemens-healthineers.com</a:t>
            </a:r>
          </a:p>
        </p:txBody>
      </p:sp>
      <p:sp>
        <p:nvSpPr>
          <p:cNvPr id="7" name="Content">
            <a:extLst>
              <a:ext uri="{FF2B5EF4-FFF2-40B4-BE49-F238E27FC236}">
                <a16:creationId xmlns:a16="http://schemas.microsoft.com/office/drawing/2014/main" id="{B674E833-EE5E-F3A6-56D4-D5B0F99E7BA0}"/>
              </a:ext>
            </a:extLst>
          </p:cNvPr>
          <p:cNvSpPr txBox="1">
            <a:spLocks/>
          </p:cNvSpPr>
          <p:nvPr/>
        </p:nvSpPr>
        <p:spPr>
          <a:xfrm>
            <a:off x="4362954" y="2880000"/>
            <a:ext cx="4518000" cy="2520000"/>
          </a:xfrm>
          <a:prstGeom prst="rect">
            <a:avLst/>
          </a:prstGeom>
        </p:spPr>
        <p:txBody>
          <a:bodyPr tIns="144000" bIns="144000"/>
          <a:lstStyle>
            <a:lvl1pPr marL="305908" indent="-305908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799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9811" indent="-305908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99730" indent="-269919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1627" indent="-233930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1519" indent="-233930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943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934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9925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9916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3903" lvl="1" indent="0">
              <a:buNone/>
            </a:pPr>
            <a:r>
              <a:rPr lang="en-GB"/>
              <a:t> </a:t>
            </a:r>
          </a:p>
          <a:p>
            <a:pPr marL="0" indent="0">
              <a:buNone/>
            </a:pPr>
            <a:r>
              <a:rPr lang="en-GB" sz="1400"/>
              <a:t>Phone: +49 162 283 7392</a:t>
            </a:r>
          </a:p>
          <a:p>
            <a:pPr marL="0" indent="0">
              <a:buNone/>
            </a:pPr>
            <a:r>
              <a:rPr lang="en-GB" sz="1400"/>
              <a:t>aschroeder@siemens-healthineers.com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057619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AE417-352D-DE70-4B94-4D4299F7C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351D4-6089-C7D6-2ED5-4435CB186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Introduction</a:t>
            </a:r>
            <a:endParaRPr lang="de-DE" dirty="0"/>
          </a:p>
          <a:p>
            <a:r>
              <a:rPr lang="de-DE" dirty="0"/>
              <a:t>DICOM Objects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Communicating</a:t>
            </a:r>
            <a:r>
              <a:rPr lang="de-DE" dirty="0"/>
              <a:t> AI </a:t>
            </a:r>
            <a:r>
              <a:rPr lang="de-DE" dirty="0" err="1"/>
              <a:t>Results</a:t>
            </a:r>
            <a:endParaRPr lang="de-DE" dirty="0"/>
          </a:p>
          <a:p>
            <a:r>
              <a:rPr lang="de-DE" dirty="0" err="1"/>
              <a:t>Introduction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DICOM SR</a:t>
            </a:r>
          </a:p>
          <a:p>
            <a:r>
              <a:rPr lang="de-DE" dirty="0"/>
              <a:t>TID 1500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encoding</a:t>
            </a:r>
            <a:r>
              <a:rPr lang="de-DE" dirty="0"/>
              <a:t> AI </a:t>
            </a:r>
            <a:r>
              <a:rPr lang="de-DE" dirty="0" err="1"/>
              <a:t>Results</a:t>
            </a:r>
            <a:endParaRPr lang="de-DE" dirty="0"/>
          </a:p>
          <a:p>
            <a:r>
              <a:rPr lang="de-DE" dirty="0"/>
              <a:t>Other </a:t>
            </a:r>
            <a:r>
              <a:rPr lang="de-DE" dirty="0" err="1"/>
              <a:t>Representations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TID 1500</a:t>
            </a:r>
          </a:p>
          <a:p>
            <a:r>
              <a:rPr lang="de-DE" dirty="0"/>
              <a:t>References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AD7306-D6B2-9671-F67A-B74AE89C3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DICOM® 2023     </a:t>
            </a:r>
            <a:r>
              <a:rPr lang="en-US" dirty="0" err="1"/>
              <a:t>www.dicomstandard.org</a:t>
            </a:r>
            <a:r>
              <a:rPr lang="en-US" dirty="0"/>
              <a:t>     #DICOMConference2023     #DICOM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CB238A-2553-095E-275A-1ABDD6CB2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444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91">
            <a:extLst>
              <a:ext uri="{FF2B5EF4-FFF2-40B4-BE49-F238E27FC236}">
                <a16:creationId xmlns:a16="http://schemas.microsoft.com/office/drawing/2014/main" id="{39B423BB-F33F-4364-5940-6EB031D4B35A}"/>
              </a:ext>
            </a:extLst>
          </p:cNvPr>
          <p:cNvGrpSpPr/>
          <p:nvPr/>
        </p:nvGrpSpPr>
        <p:grpSpPr>
          <a:xfrm>
            <a:off x="7958447" y="826138"/>
            <a:ext cx="3028858" cy="5499588"/>
            <a:chOff x="7958447" y="826138"/>
            <a:chExt cx="3028858" cy="5499588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826F1D74-7D53-08D0-78AA-8844AA3FD581}"/>
                </a:ext>
              </a:extLst>
            </p:cNvPr>
            <p:cNvGrpSpPr/>
            <p:nvPr/>
          </p:nvGrpSpPr>
          <p:grpSpPr>
            <a:xfrm>
              <a:off x="9480061" y="4464790"/>
              <a:ext cx="1507244" cy="1041248"/>
              <a:chOff x="9480061" y="4464790"/>
              <a:chExt cx="1507244" cy="1041248"/>
            </a:xfrm>
          </p:grpSpPr>
          <p:sp>
            <p:nvSpPr>
              <p:cNvPr id="64" name="Freeform 11">
                <a:extLst>
                  <a:ext uri="{FF2B5EF4-FFF2-40B4-BE49-F238E27FC236}">
                    <a16:creationId xmlns:a16="http://schemas.microsoft.com/office/drawing/2014/main" id="{60CF436B-0247-EFB6-C18A-CB4E368594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80061" y="4464790"/>
                <a:ext cx="1507244" cy="1041248"/>
              </a:xfrm>
              <a:custGeom>
                <a:avLst/>
                <a:gdLst>
                  <a:gd name="T0" fmla="*/ 1995 w 1995"/>
                  <a:gd name="T1" fmla="*/ 1597 h 1747"/>
                  <a:gd name="T2" fmla="*/ 1995 w 1995"/>
                  <a:gd name="T3" fmla="*/ 0 h 1747"/>
                  <a:gd name="T4" fmla="*/ 0 w 1995"/>
                  <a:gd name="T5" fmla="*/ 0 h 1747"/>
                  <a:gd name="T6" fmla="*/ 0 w 1995"/>
                  <a:gd name="T7" fmla="*/ 1597 h 1747"/>
                  <a:gd name="T8" fmla="*/ 923 w 1995"/>
                  <a:gd name="T9" fmla="*/ 1597 h 1747"/>
                  <a:gd name="T10" fmla="*/ 923 w 1995"/>
                  <a:gd name="T11" fmla="*/ 1697 h 1747"/>
                  <a:gd name="T12" fmla="*/ 374 w 1995"/>
                  <a:gd name="T13" fmla="*/ 1697 h 1747"/>
                  <a:gd name="T14" fmla="*/ 374 w 1995"/>
                  <a:gd name="T15" fmla="*/ 1747 h 1747"/>
                  <a:gd name="T16" fmla="*/ 1621 w 1995"/>
                  <a:gd name="T17" fmla="*/ 1747 h 1747"/>
                  <a:gd name="T18" fmla="*/ 1621 w 1995"/>
                  <a:gd name="T19" fmla="*/ 1697 h 1747"/>
                  <a:gd name="T20" fmla="*/ 1072 w 1995"/>
                  <a:gd name="T21" fmla="*/ 1697 h 1747"/>
                  <a:gd name="T22" fmla="*/ 1072 w 1995"/>
                  <a:gd name="T23" fmla="*/ 1597 h 1747"/>
                  <a:gd name="T24" fmla="*/ 1995 w 1995"/>
                  <a:gd name="T25" fmla="*/ 1597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95" h="1747">
                    <a:moveTo>
                      <a:pt x="1995" y="1597"/>
                    </a:moveTo>
                    <a:lnTo>
                      <a:pt x="1995" y="0"/>
                    </a:lnTo>
                    <a:lnTo>
                      <a:pt x="0" y="0"/>
                    </a:lnTo>
                    <a:lnTo>
                      <a:pt x="0" y="1597"/>
                    </a:lnTo>
                    <a:lnTo>
                      <a:pt x="923" y="1597"/>
                    </a:lnTo>
                    <a:lnTo>
                      <a:pt x="923" y="1697"/>
                    </a:lnTo>
                    <a:lnTo>
                      <a:pt x="374" y="1697"/>
                    </a:lnTo>
                    <a:lnTo>
                      <a:pt x="374" y="1747"/>
                    </a:lnTo>
                    <a:lnTo>
                      <a:pt x="1621" y="1747"/>
                    </a:lnTo>
                    <a:lnTo>
                      <a:pt x="1621" y="1697"/>
                    </a:lnTo>
                    <a:lnTo>
                      <a:pt x="1072" y="1697"/>
                    </a:lnTo>
                    <a:lnTo>
                      <a:pt x="1072" y="1597"/>
                    </a:lnTo>
                    <a:lnTo>
                      <a:pt x="1995" y="159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6E8ED12C-9CA8-6C7C-E841-8453D42965AC}"/>
                  </a:ext>
                </a:extLst>
              </p:cNvPr>
              <p:cNvSpPr/>
              <p:nvPr/>
            </p:nvSpPr>
            <p:spPr>
              <a:xfrm>
                <a:off x="9567127" y="4544962"/>
                <a:ext cx="1350187" cy="760697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52F75A71-7452-8B3F-8B09-7A032D6F3E73}"/>
                  </a:ext>
                </a:extLst>
              </p:cNvPr>
              <p:cNvGrpSpPr/>
              <p:nvPr/>
            </p:nvGrpSpPr>
            <p:grpSpPr>
              <a:xfrm>
                <a:off x="9669576" y="4619246"/>
                <a:ext cx="404813" cy="593977"/>
                <a:chOff x="8056786" y="4997476"/>
                <a:chExt cx="404813" cy="593977"/>
              </a:xfrm>
            </p:grpSpPr>
            <p:sp>
              <p:nvSpPr>
                <p:cNvPr id="76" name="Freeform 13">
                  <a:extLst>
                    <a:ext uri="{FF2B5EF4-FFF2-40B4-BE49-F238E27FC236}">
                      <a16:creationId xmlns:a16="http://schemas.microsoft.com/office/drawing/2014/main" id="{491E7654-3D64-5B3E-FF39-AA67EB8F68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56786" y="4997476"/>
                  <a:ext cx="404813" cy="593977"/>
                </a:xfrm>
                <a:custGeom>
                  <a:avLst/>
                  <a:gdLst>
                    <a:gd name="T0" fmla="*/ 403 w 766"/>
                    <a:gd name="T1" fmla="*/ 0 h 997"/>
                    <a:gd name="T2" fmla="*/ 471 w 766"/>
                    <a:gd name="T3" fmla="*/ 6 h 997"/>
                    <a:gd name="T4" fmla="*/ 535 w 766"/>
                    <a:gd name="T5" fmla="*/ 22 h 997"/>
                    <a:gd name="T6" fmla="*/ 579 w 766"/>
                    <a:gd name="T7" fmla="*/ 40 h 997"/>
                    <a:gd name="T8" fmla="*/ 604 w 766"/>
                    <a:gd name="T9" fmla="*/ 56 h 997"/>
                    <a:gd name="T10" fmla="*/ 626 w 766"/>
                    <a:gd name="T11" fmla="*/ 73 h 997"/>
                    <a:gd name="T12" fmla="*/ 635 w 766"/>
                    <a:gd name="T13" fmla="*/ 84 h 997"/>
                    <a:gd name="T14" fmla="*/ 653 w 766"/>
                    <a:gd name="T15" fmla="*/ 111 h 997"/>
                    <a:gd name="T16" fmla="*/ 670 w 766"/>
                    <a:gd name="T17" fmla="*/ 148 h 997"/>
                    <a:gd name="T18" fmla="*/ 700 w 766"/>
                    <a:gd name="T19" fmla="*/ 232 h 997"/>
                    <a:gd name="T20" fmla="*/ 723 w 766"/>
                    <a:gd name="T21" fmla="*/ 318 h 997"/>
                    <a:gd name="T22" fmla="*/ 741 w 766"/>
                    <a:gd name="T23" fmla="*/ 393 h 997"/>
                    <a:gd name="T24" fmla="*/ 754 w 766"/>
                    <a:gd name="T25" fmla="*/ 458 h 997"/>
                    <a:gd name="T26" fmla="*/ 763 w 766"/>
                    <a:gd name="T27" fmla="*/ 529 h 997"/>
                    <a:gd name="T28" fmla="*/ 766 w 766"/>
                    <a:gd name="T29" fmla="*/ 603 h 997"/>
                    <a:gd name="T30" fmla="*/ 760 w 766"/>
                    <a:gd name="T31" fmla="*/ 679 h 997"/>
                    <a:gd name="T32" fmla="*/ 752 w 766"/>
                    <a:gd name="T33" fmla="*/ 713 h 997"/>
                    <a:gd name="T34" fmla="*/ 730 w 766"/>
                    <a:gd name="T35" fmla="*/ 776 h 997"/>
                    <a:gd name="T36" fmla="*/ 700 w 766"/>
                    <a:gd name="T37" fmla="*/ 832 h 997"/>
                    <a:gd name="T38" fmla="*/ 660 w 766"/>
                    <a:gd name="T39" fmla="*/ 881 h 997"/>
                    <a:gd name="T40" fmla="*/ 614 w 766"/>
                    <a:gd name="T41" fmla="*/ 924 h 997"/>
                    <a:gd name="T42" fmla="*/ 562 w 766"/>
                    <a:gd name="T43" fmla="*/ 958 h 997"/>
                    <a:gd name="T44" fmla="*/ 504 w 766"/>
                    <a:gd name="T45" fmla="*/ 981 h 997"/>
                    <a:gd name="T46" fmla="*/ 446 w 766"/>
                    <a:gd name="T47" fmla="*/ 994 h 997"/>
                    <a:gd name="T48" fmla="*/ 415 w 766"/>
                    <a:gd name="T49" fmla="*/ 997 h 997"/>
                    <a:gd name="T50" fmla="*/ 353 w 766"/>
                    <a:gd name="T51" fmla="*/ 993 h 997"/>
                    <a:gd name="T52" fmla="*/ 289 w 766"/>
                    <a:gd name="T53" fmla="*/ 980 h 997"/>
                    <a:gd name="T54" fmla="*/ 226 w 766"/>
                    <a:gd name="T55" fmla="*/ 955 h 997"/>
                    <a:gd name="T56" fmla="*/ 166 w 766"/>
                    <a:gd name="T57" fmla="*/ 922 h 997"/>
                    <a:gd name="T58" fmla="*/ 113 w 766"/>
                    <a:gd name="T59" fmla="*/ 880 h 997"/>
                    <a:gd name="T60" fmla="*/ 66 w 766"/>
                    <a:gd name="T61" fmla="*/ 832 h 997"/>
                    <a:gd name="T62" fmla="*/ 39 w 766"/>
                    <a:gd name="T63" fmla="*/ 789 h 997"/>
                    <a:gd name="T64" fmla="*/ 25 w 766"/>
                    <a:gd name="T65" fmla="*/ 760 h 997"/>
                    <a:gd name="T66" fmla="*/ 14 w 766"/>
                    <a:gd name="T67" fmla="*/ 727 h 997"/>
                    <a:gd name="T68" fmla="*/ 10 w 766"/>
                    <a:gd name="T69" fmla="*/ 711 h 997"/>
                    <a:gd name="T70" fmla="*/ 3 w 766"/>
                    <a:gd name="T71" fmla="*/ 666 h 997"/>
                    <a:gd name="T72" fmla="*/ 0 w 766"/>
                    <a:gd name="T73" fmla="*/ 619 h 997"/>
                    <a:gd name="T74" fmla="*/ 1 w 766"/>
                    <a:gd name="T75" fmla="*/ 573 h 997"/>
                    <a:gd name="T76" fmla="*/ 12 w 766"/>
                    <a:gd name="T77" fmla="*/ 484 h 997"/>
                    <a:gd name="T78" fmla="*/ 29 w 766"/>
                    <a:gd name="T79" fmla="*/ 402 h 997"/>
                    <a:gd name="T80" fmla="*/ 38 w 766"/>
                    <a:gd name="T81" fmla="*/ 365 h 997"/>
                    <a:gd name="T82" fmla="*/ 63 w 766"/>
                    <a:gd name="T83" fmla="*/ 284 h 997"/>
                    <a:gd name="T84" fmla="*/ 95 w 766"/>
                    <a:gd name="T85" fmla="*/ 196 h 997"/>
                    <a:gd name="T86" fmla="*/ 130 w 766"/>
                    <a:gd name="T87" fmla="*/ 122 h 997"/>
                    <a:gd name="T88" fmla="*/ 154 w 766"/>
                    <a:gd name="T89" fmla="*/ 82 h 997"/>
                    <a:gd name="T90" fmla="*/ 160 w 766"/>
                    <a:gd name="T91" fmla="*/ 75 h 997"/>
                    <a:gd name="T92" fmla="*/ 189 w 766"/>
                    <a:gd name="T93" fmla="*/ 48 h 997"/>
                    <a:gd name="T94" fmla="*/ 218 w 766"/>
                    <a:gd name="T95" fmla="*/ 29 h 997"/>
                    <a:gd name="T96" fmla="*/ 249 w 766"/>
                    <a:gd name="T97" fmla="*/ 16 h 997"/>
                    <a:gd name="T98" fmla="*/ 280 w 766"/>
                    <a:gd name="T99" fmla="*/ 7 h 997"/>
                    <a:gd name="T100" fmla="*/ 342 w 766"/>
                    <a:gd name="T101" fmla="*/ 0 h 997"/>
                    <a:gd name="T102" fmla="*/ 403 w 766"/>
                    <a:gd name="T103" fmla="*/ 0 h 9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66" h="997">
                      <a:moveTo>
                        <a:pt x="403" y="0"/>
                      </a:moveTo>
                      <a:lnTo>
                        <a:pt x="403" y="0"/>
                      </a:lnTo>
                      <a:lnTo>
                        <a:pt x="437" y="1"/>
                      </a:lnTo>
                      <a:lnTo>
                        <a:pt x="471" y="6"/>
                      </a:lnTo>
                      <a:lnTo>
                        <a:pt x="504" y="13"/>
                      </a:lnTo>
                      <a:lnTo>
                        <a:pt x="535" y="22"/>
                      </a:lnTo>
                      <a:lnTo>
                        <a:pt x="566" y="34"/>
                      </a:lnTo>
                      <a:lnTo>
                        <a:pt x="579" y="40"/>
                      </a:lnTo>
                      <a:lnTo>
                        <a:pt x="592" y="48"/>
                      </a:lnTo>
                      <a:lnTo>
                        <a:pt x="604" y="56"/>
                      </a:lnTo>
                      <a:lnTo>
                        <a:pt x="616" y="64"/>
                      </a:lnTo>
                      <a:lnTo>
                        <a:pt x="626" y="73"/>
                      </a:lnTo>
                      <a:lnTo>
                        <a:pt x="635" y="84"/>
                      </a:lnTo>
                      <a:lnTo>
                        <a:pt x="635" y="84"/>
                      </a:lnTo>
                      <a:lnTo>
                        <a:pt x="644" y="97"/>
                      </a:lnTo>
                      <a:lnTo>
                        <a:pt x="653" y="111"/>
                      </a:lnTo>
                      <a:lnTo>
                        <a:pt x="661" y="129"/>
                      </a:lnTo>
                      <a:lnTo>
                        <a:pt x="670" y="148"/>
                      </a:lnTo>
                      <a:lnTo>
                        <a:pt x="685" y="188"/>
                      </a:lnTo>
                      <a:lnTo>
                        <a:pt x="700" y="232"/>
                      </a:lnTo>
                      <a:lnTo>
                        <a:pt x="711" y="276"/>
                      </a:lnTo>
                      <a:lnTo>
                        <a:pt x="723" y="318"/>
                      </a:lnTo>
                      <a:lnTo>
                        <a:pt x="741" y="393"/>
                      </a:lnTo>
                      <a:lnTo>
                        <a:pt x="741" y="393"/>
                      </a:lnTo>
                      <a:lnTo>
                        <a:pt x="748" y="424"/>
                      </a:lnTo>
                      <a:lnTo>
                        <a:pt x="754" y="458"/>
                      </a:lnTo>
                      <a:lnTo>
                        <a:pt x="758" y="493"/>
                      </a:lnTo>
                      <a:lnTo>
                        <a:pt x="763" y="529"/>
                      </a:lnTo>
                      <a:lnTo>
                        <a:pt x="766" y="566"/>
                      </a:lnTo>
                      <a:lnTo>
                        <a:pt x="766" y="603"/>
                      </a:lnTo>
                      <a:lnTo>
                        <a:pt x="764" y="641"/>
                      </a:lnTo>
                      <a:lnTo>
                        <a:pt x="760" y="679"/>
                      </a:lnTo>
                      <a:lnTo>
                        <a:pt x="760" y="679"/>
                      </a:lnTo>
                      <a:lnTo>
                        <a:pt x="752" y="713"/>
                      </a:lnTo>
                      <a:lnTo>
                        <a:pt x="744" y="745"/>
                      </a:lnTo>
                      <a:lnTo>
                        <a:pt x="730" y="776"/>
                      </a:lnTo>
                      <a:lnTo>
                        <a:pt x="717" y="805"/>
                      </a:lnTo>
                      <a:lnTo>
                        <a:pt x="700" y="832"/>
                      </a:lnTo>
                      <a:lnTo>
                        <a:pt x="680" y="858"/>
                      </a:lnTo>
                      <a:lnTo>
                        <a:pt x="660" y="881"/>
                      </a:lnTo>
                      <a:lnTo>
                        <a:pt x="638" y="905"/>
                      </a:lnTo>
                      <a:lnTo>
                        <a:pt x="614" y="924"/>
                      </a:lnTo>
                      <a:lnTo>
                        <a:pt x="588" y="942"/>
                      </a:lnTo>
                      <a:lnTo>
                        <a:pt x="562" y="958"/>
                      </a:lnTo>
                      <a:lnTo>
                        <a:pt x="534" y="971"/>
                      </a:lnTo>
                      <a:lnTo>
                        <a:pt x="504" y="981"/>
                      </a:lnTo>
                      <a:lnTo>
                        <a:pt x="475" y="988"/>
                      </a:lnTo>
                      <a:lnTo>
                        <a:pt x="446" y="994"/>
                      </a:lnTo>
                      <a:lnTo>
                        <a:pt x="415" y="997"/>
                      </a:lnTo>
                      <a:lnTo>
                        <a:pt x="415" y="997"/>
                      </a:lnTo>
                      <a:lnTo>
                        <a:pt x="384" y="996"/>
                      </a:lnTo>
                      <a:lnTo>
                        <a:pt x="353" y="993"/>
                      </a:lnTo>
                      <a:lnTo>
                        <a:pt x="321" y="987"/>
                      </a:lnTo>
                      <a:lnTo>
                        <a:pt x="289" y="980"/>
                      </a:lnTo>
                      <a:lnTo>
                        <a:pt x="258" y="968"/>
                      </a:lnTo>
                      <a:lnTo>
                        <a:pt x="226" y="955"/>
                      </a:lnTo>
                      <a:lnTo>
                        <a:pt x="195" y="940"/>
                      </a:lnTo>
                      <a:lnTo>
                        <a:pt x="166" y="922"/>
                      </a:lnTo>
                      <a:lnTo>
                        <a:pt x="138" y="902"/>
                      </a:lnTo>
                      <a:lnTo>
                        <a:pt x="113" y="880"/>
                      </a:lnTo>
                      <a:lnTo>
                        <a:pt x="88" y="856"/>
                      </a:lnTo>
                      <a:lnTo>
                        <a:pt x="66" y="832"/>
                      </a:lnTo>
                      <a:lnTo>
                        <a:pt x="47" y="804"/>
                      </a:lnTo>
                      <a:lnTo>
                        <a:pt x="39" y="789"/>
                      </a:lnTo>
                      <a:lnTo>
                        <a:pt x="31" y="774"/>
                      </a:lnTo>
                      <a:lnTo>
                        <a:pt x="25" y="760"/>
                      </a:lnTo>
                      <a:lnTo>
                        <a:pt x="19" y="744"/>
                      </a:lnTo>
                      <a:lnTo>
                        <a:pt x="14" y="727"/>
                      </a:lnTo>
                      <a:lnTo>
                        <a:pt x="10" y="711"/>
                      </a:lnTo>
                      <a:lnTo>
                        <a:pt x="10" y="711"/>
                      </a:lnTo>
                      <a:lnTo>
                        <a:pt x="6" y="689"/>
                      </a:lnTo>
                      <a:lnTo>
                        <a:pt x="3" y="666"/>
                      </a:lnTo>
                      <a:lnTo>
                        <a:pt x="1" y="642"/>
                      </a:lnTo>
                      <a:lnTo>
                        <a:pt x="0" y="619"/>
                      </a:lnTo>
                      <a:lnTo>
                        <a:pt x="0" y="597"/>
                      </a:lnTo>
                      <a:lnTo>
                        <a:pt x="1" y="573"/>
                      </a:lnTo>
                      <a:lnTo>
                        <a:pt x="6" y="528"/>
                      </a:lnTo>
                      <a:lnTo>
                        <a:pt x="12" y="484"/>
                      </a:lnTo>
                      <a:lnTo>
                        <a:pt x="20" y="441"/>
                      </a:lnTo>
                      <a:lnTo>
                        <a:pt x="29" y="402"/>
                      </a:lnTo>
                      <a:lnTo>
                        <a:pt x="38" y="365"/>
                      </a:lnTo>
                      <a:lnTo>
                        <a:pt x="38" y="365"/>
                      </a:lnTo>
                      <a:lnTo>
                        <a:pt x="48" y="326"/>
                      </a:lnTo>
                      <a:lnTo>
                        <a:pt x="63" y="284"/>
                      </a:lnTo>
                      <a:lnTo>
                        <a:pt x="78" y="240"/>
                      </a:lnTo>
                      <a:lnTo>
                        <a:pt x="95" y="196"/>
                      </a:lnTo>
                      <a:lnTo>
                        <a:pt x="113" y="157"/>
                      </a:lnTo>
                      <a:lnTo>
                        <a:pt x="130" y="122"/>
                      </a:lnTo>
                      <a:lnTo>
                        <a:pt x="147" y="94"/>
                      </a:lnTo>
                      <a:lnTo>
                        <a:pt x="154" y="82"/>
                      </a:lnTo>
                      <a:lnTo>
                        <a:pt x="160" y="75"/>
                      </a:lnTo>
                      <a:lnTo>
                        <a:pt x="160" y="75"/>
                      </a:lnTo>
                      <a:lnTo>
                        <a:pt x="174" y="60"/>
                      </a:lnTo>
                      <a:lnTo>
                        <a:pt x="189" y="48"/>
                      </a:lnTo>
                      <a:lnTo>
                        <a:pt x="204" y="38"/>
                      </a:lnTo>
                      <a:lnTo>
                        <a:pt x="218" y="29"/>
                      </a:lnTo>
                      <a:lnTo>
                        <a:pt x="233" y="22"/>
                      </a:lnTo>
                      <a:lnTo>
                        <a:pt x="249" y="16"/>
                      </a:lnTo>
                      <a:lnTo>
                        <a:pt x="264" y="10"/>
                      </a:lnTo>
                      <a:lnTo>
                        <a:pt x="280" y="7"/>
                      </a:lnTo>
                      <a:lnTo>
                        <a:pt x="311" y="1"/>
                      </a:lnTo>
                      <a:lnTo>
                        <a:pt x="342" y="0"/>
                      </a:lnTo>
                      <a:lnTo>
                        <a:pt x="372" y="0"/>
                      </a:lnTo>
                      <a:lnTo>
                        <a:pt x="403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14">
                  <a:extLst>
                    <a:ext uri="{FF2B5EF4-FFF2-40B4-BE49-F238E27FC236}">
                      <a16:creationId xmlns:a16="http://schemas.microsoft.com/office/drawing/2014/main" id="{9F7E2099-F910-91C7-D9EE-2140D83CA0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56786" y="4997476"/>
                  <a:ext cx="404813" cy="593977"/>
                </a:xfrm>
                <a:custGeom>
                  <a:avLst/>
                  <a:gdLst>
                    <a:gd name="T0" fmla="*/ 403 w 766"/>
                    <a:gd name="T1" fmla="*/ 0 h 997"/>
                    <a:gd name="T2" fmla="*/ 471 w 766"/>
                    <a:gd name="T3" fmla="*/ 6 h 997"/>
                    <a:gd name="T4" fmla="*/ 535 w 766"/>
                    <a:gd name="T5" fmla="*/ 22 h 997"/>
                    <a:gd name="T6" fmla="*/ 579 w 766"/>
                    <a:gd name="T7" fmla="*/ 40 h 997"/>
                    <a:gd name="T8" fmla="*/ 604 w 766"/>
                    <a:gd name="T9" fmla="*/ 56 h 997"/>
                    <a:gd name="T10" fmla="*/ 626 w 766"/>
                    <a:gd name="T11" fmla="*/ 73 h 997"/>
                    <a:gd name="T12" fmla="*/ 635 w 766"/>
                    <a:gd name="T13" fmla="*/ 84 h 997"/>
                    <a:gd name="T14" fmla="*/ 653 w 766"/>
                    <a:gd name="T15" fmla="*/ 111 h 997"/>
                    <a:gd name="T16" fmla="*/ 670 w 766"/>
                    <a:gd name="T17" fmla="*/ 148 h 997"/>
                    <a:gd name="T18" fmla="*/ 700 w 766"/>
                    <a:gd name="T19" fmla="*/ 232 h 997"/>
                    <a:gd name="T20" fmla="*/ 723 w 766"/>
                    <a:gd name="T21" fmla="*/ 318 h 997"/>
                    <a:gd name="T22" fmla="*/ 741 w 766"/>
                    <a:gd name="T23" fmla="*/ 393 h 997"/>
                    <a:gd name="T24" fmla="*/ 754 w 766"/>
                    <a:gd name="T25" fmla="*/ 458 h 997"/>
                    <a:gd name="T26" fmla="*/ 763 w 766"/>
                    <a:gd name="T27" fmla="*/ 529 h 997"/>
                    <a:gd name="T28" fmla="*/ 766 w 766"/>
                    <a:gd name="T29" fmla="*/ 603 h 997"/>
                    <a:gd name="T30" fmla="*/ 760 w 766"/>
                    <a:gd name="T31" fmla="*/ 679 h 997"/>
                    <a:gd name="T32" fmla="*/ 752 w 766"/>
                    <a:gd name="T33" fmla="*/ 713 h 997"/>
                    <a:gd name="T34" fmla="*/ 730 w 766"/>
                    <a:gd name="T35" fmla="*/ 776 h 997"/>
                    <a:gd name="T36" fmla="*/ 700 w 766"/>
                    <a:gd name="T37" fmla="*/ 832 h 997"/>
                    <a:gd name="T38" fmla="*/ 660 w 766"/>
                    <a:gd name="T39" fmla="*/ 881 h 997"/>
                    <a:gd name="T40" fmla="*/ 614 w 766"/>
                    <a:gd name="T41" fmla="*/ 924 h 997"/>
                    <a:gd name="T42" fmla="*/ 562 w 766"/>
                    <a:gd name="T43" fmla="*/ 958 h 997"/>
                    <a:gd name="T44" fmla="*/ 504 w 766"/>
                    <a:gd name="T45" fmla="*/ 981 h 997"/>
                    <a:gd name="T46" fmla="*/ 446 w 766"/>
                    <a:gd name="T47" fmla="*/ 994 h 997"/>
                    <a:gd name="T48" fmla="*/ 415 w 766"/>
                    <a:gd name="T49" fmla="*/ 997 h 997"/>
                    <a:gd name="T50" fmla="*/ 353 w 766"/>
                    <a:gd name="T51" fmla="*/ 993 h 997"/>
                    <a:gd name="T52" fmla="*/ 289 w 766"/>
                    <a:gd name="T53" fmla="*/ 980 h 997"/>
                    <a:gd name="T54" fmla="*/ 226 w 766"/>
                    <a:gd name="T55" fmla="*/ 955 h 997"/>
                    <a:gd name="T56" fmla="*/ 166 w 766"/>
                    <a:gd name="T57" fmla="*/ 922 h 997"/>
                    <a:gd name="T58" fmla="*/ 113 w 766"/>
                    <a:gd name="T59" fmla="*/ 880 h 997"/>
                    <a:gd name="T60" fmla="*/ 66 w 766"/>
                    <a:gd name="T61" fmla="*/ 832 h 997"/>
                    <a:gd name="T62" fmla="*/ 39 w 766"/>
                    <a:gd name="T63" fmla="*/ 789 h 997"/>
                    <a:gd name="T64" fmla="*/ 25 w 766"/>
                    <a:gd name="T65" fmla="*/ 760 h 997"/>
                    <a:gd name="T66" fmla="*/ 14 w 766"/>
                    <a:gd name="T67" fmla="*/ 727 h 997"/>
                    <a:gd name="T68" fmla="*/ 10 w 766"/>
                    <a:gd name="T69" fmla="*/ 711 h 997"/>
                    <a:gd name="T70" fmla="*/ 3 w 766"/>
                    <a:gd name="T71" fmla="*/ 666 h 997"/>
                    <a:gd name="T72" fmla="*/ 0 w 766"/>
                    <a:gd name="T73" fmla="*/ 619 h 997"/>
                    <a:gd name="T74" fmla="*/ 1 w 766"/>
                    <a:gd name="T75" fmla="*/ 573 h 997"/>
                    <a:gd name="T76" fmla="*/ 12 w 766"/>
                    <a:gd name="T77" fmla="*/ 484 h 997"/>
                    <a:gd name="T78" fmla="*/ 29 w 766"/>
                    <a:gd name="T79" fmla="*/ 402 h 997"/>
                    <a:gd name="T80" fmla="*/ 38 w 766"/>
                    <a:gd name="T81" fmla="*/ 365 h 997"/>
                    <a:gd name="T82" fmla="*/ 63 w 766"/>
                    <a:gd name="T83" fmla="*/ 284 h 997"/>
                    <a:gd name="T84" fmla="*/ 95 w 766"/>
                    <a:gd name="T85" fmla="*/ 196 h 997"/>
                    <a:gd name="T86" fmla="*/ 130 w 766"/>
                    <a:gd name="T87" fmla="*/ 122 h 997"/>
                    <a:gd name="T88" fmla="*/ 154 w 766"/>
                    <a:gd name="T89" fmla="*/ 82 h 997"/>
                    <a:gd name="T90" fmla="*/ 160 w 766"/>
                    <a:gd name="T91" fmla="*/ 75 h 997"/>
                    <a:gd name="T92" fmla="*/ 189 w 766"/>
                    <a:gd name="T93" fmla="*/ 48 h 997"/>
                    <a:gd name="T94" fmla="*/ 218 w 766"/>
                    <a:gd name="T95" fmla="*/ 29 h 997"/>
                    <a:gd name="T96" fmla="*/ 249 w 766"/>
                    <a:gd name="T97" fmla="*/ 16 h 997"/>
                    <a:gd name="T98" fmla="*/ 280 w 766"/>
                    <a:gd name="T99" fmla="*/ 7 h 997"/>
                    <a:gd name="T100" fmla="*/ 342 w 766"/>
                    <a:gd name="T101" fmla="*/ 0 h 997"/>
                    <a:gd name="T102" fmla="*/ 403 w 766"/>
                    <a:gd name="T103" fmla="*/ 0 h 9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66" h="997">
                      <a:moveTo>
                        <a:pt x="403" y="0"/>
                      </a:moveTo>
                      <a:lnTo>
                        <a:pt x="403" y="0"/>
                      </a:lnTo>
                      <a:lnTo>
                        <a:pt x="437" y="1"/>
                      </a:lnTo>
                      <a:lnTo>
                        <a:pt x="471" y="6"/>
                      </a:lnTo>
                      <a:lnTo>
                        <a:pt x="504" y="13"/>
                      </a:lnTo>
                      <a:lnTo>
                        <a:pt x="535" y="22"/>
                      </a:lnTo>
                      <a:lnTo>
                        <a:pt x="566" y="34"/>
                      </a:lnTo>
                      <a:lnTo>
                        <a:pt x="579" y="40"/>
                      </a:lnTo>
                      <a:lnTo>
                        <a:pt x="592" y="48"/>
                      </a:lnTo>
                      <a:lnTo>
                        <a:pt x="604" y="56"/>
                      </a:lnTo>
                      <a:lnTo>
                        <a:pt x="616" y="64"/>
                      </a:lnTo>
                      <a:lnTo>
                        <a:pt x="626" y="73"/>
                      </a:lnTo>
                      <a:lnTo>
                        <a:pt x="635" y="84"/>
                      </a:lnTo>
                      <a:lnTo>
                        <a:pt x="635" y="84"/>
                      </a:lnTo>
                      <a:lnTo>
                        <a:pt x="644" y="97"/>
                      </a:lnTo>
                      <a:lnTo>
                        <a:pt x="653" y="111"/>
                      </a:lnTo>
                      <a:lnTo>
                        <a:pt x="661" y="129"/>
                      </a:lnTo>
                      <a:lnTo>
                        <a:pt x="670" y="148"/>
                      </a:lnTo>
                      <a:lnTo>
                        <a:pt x="685" y="188"/>
                      </a:lnTo>
                      <a:lnTo>
                        <a:pt x="700" y="232"/>
                      </a:lnTo>
                      <a:lnTo>
                        <a:pt x="711" y="276"/>
                      </a:lnTo>
                      <a:lnTo>
                        <a:pt x="723" y="318"/>
                      </a:lnTo>
                      <a:lnTo>
                        <a:pt x="741" y="393"/>
                      </a:lnTo>
                      <a:lnTo>
                        <a:pt x="741" y="393"/>
                      </a:lnTo>
                      <a:lnTo>
                        <a:pt x="748" y="424"/>
                      </a:lnTo>
                      <a:lnTo>
                        <a:pt x="754" y="458"/>
                      </a:lnTo>
                      <a:lnTo>
                        <a:pt x="758" y="493"/>
                      </a:lnTo>
                      <a:lnTo>
                        <a:pt x="763" y="529"/>
                      </a:lnTo>
                      <a:lnTo>
                        <a:pt x="766" y="566"/>
                      </a:lnTo>
                      <a:lnTo>
                        <a:pt x="766" y="603"/>
                      </a:lnTo>
                      <a:lnTo>
                        <a:pt x="764" y="641"/>
                      </a:lnTo>
                      <a:lnTo>
                        <a:pt x="760" y="679"/>
                      </a:lnTo>
                      <a:lnTo>
                        <a:pt x="760" y="679"/>
                      </a:lnTo>
                      <a:lnTo>
                        <a:pt x="752" y="713"/>
                      </a:lnTo>
                      <a:lnTo>
                        <a:pt x="744" y="745"/>
                      </a:lnTo>
                      <a:lnTo>
                        <a:pt x="730" y="776"/>
                      </a:lnTo>
                      <a:lnTo>
                        <a:pt x="717" y="805"/>
                      </a:lnTo>
                      <a:lnTo>
                        <a:pt x="700" y="832"/>
                      </a:lnTo>
                      <a:lnTo>
                        <a:pt x="680" y="858"/>
                      </a:lnTo>
                      <a:lnTo>
                        <a:pt x="660" y="881"/>
                      </a:lnTo>
                      <a:lnTo>
                        <a:pt x="638" y="905"/>
                      </a:lnTo>
                      <a:lnTo>
                        <a:pt x="614" y="924"/>
                      </a:lnTo>
                      <a:lnTo>
                        <a:pt x="588" y="942"/>
                      </a:lnTo>
                      <a:lnTo>
                        <a:pt x="562" y="958"/>
                      </a:lnTo>
                      <a:lnTo>
                        <a:pt x="534" y="971"/>
                      </a:lnTo>
                      <a:lnTo>
                        <a:pt x="504" y="981"/>
                      </a:lnTo>
                      <a:lnTo>
                        <a:pt x="475" y="988"/>
                      </a:lnTo>
                      <a:lnTo>
                        <a:pt x="446" y="994"/>
                      </a:lnTo>
                      <a:lnTo>
                        <a:pt x="415" y="997"/>
                      </a:lnTo>
                      <a:lnTo>
                        <a:pt x="415" y="997"/>
                      </a:lnTo>
                      <a:lnTo>
                        <a:pt x="384" y="996"/>
                      </a:lnTo>
                      <a:lnTo>
                        <a:pt x="353" y="993"/>
                      </a:lnTo>
                      <a:lnTo>
                        <a:pt x="321" y="987"/>
                      </a:lnTo>
                      <a:lnTo>
                        <a:pt x="289" y="980"/>
                      </a:lnTo>
                      <a:lnTo>
                        <a:pt x="258" y="968"/>
                      </a:lnTo>
                      <a:lnTo>
                        <a:pt x="226" y="955"/>
                      </a:lnTo>
                      <a:lnTo>
                        <a:pt x="195" y="940"/>
                      </a:lnTo>
                      <a:lnTo>
                        <a:pt x="166" y="922"/>
                      </a:lnTo>
                      <a:lnTo>
                        <a:pt x="138" y="902"/>
                      </a:lnTo>
                      <a:lnTo>
                        <a:pt x="113" y="880"/>
                      </a:lnTo>
                      <a:lnTo>
                        <a:pt x="88" y="856"/>
                      </a:lnTo>
                      <a:lnTo>
                        <a:pt x="66" y="832"/>
                      </a:lnTo>
                      <a:lnTo>
                        <a:pt x="47" y="804"/>
                      </a:lnTo>
                      <a:lnTo>
                        <a:pt x="39" y="789"/>
                      </a:lnTo>
                      <a:lnTo>
                        <a:pt x="31" y="774"/>
                      </a:lnTo>
                      <a:lnTo>
                        <a:pt x="25" y="760"/>
                      </a:lnTo>
                      <a:lnTo>
                        <a:pt x="19" y="744"/>
                      </a:lnTo>
                      <a:lnTo>
                        <a:pt x="14" y="727"/>
                      </a:lnTo>
                      <a:lnTo>
                        <a:pt x="10" y="711"/>
                      </a:lnTo>
                      <a:lnTo>
                        <a:pt x="10" y="711"/>
                      </a:lnTo>
                      <a:lnTo>
                        <a:pt x="6" y="689"/>
                      </a:lnTo>
                      <a:lnTo>
                        <a:pt x="3" y="666"/>
                      </a:lnTo>
                      <a:lnTo>
                        <a:pt x="1" y="642"/>
                      </a:lnTo>
                      <a:lnTo>
                        <a:pt x="0" y="619"/>
                      </a:lnTo>
                      <a:lnTo>
                        <a:pt x="0" y="597"/>
                      </a:lnTo>
                      <a:lnTo>
                        <a:pt x="1" y="573"/>
                      </a:lnTo>
                      <a:lnTo>
                        <a:pt x="6" y="528"/>
                      </a:lnTo>
                      <a:lnTo>
                        <a:pt x="12" y="484"/>
                      </a:lnTo>
                      <a:lnTo>
                        <a:pt x="20" y="441"/>
                      </a:lnTo>
                      <a:lnTo>
                        <a:pt x="29" y="402"/>
                      </a:lnTo>
                      <a:lnTo>
                        <a:pt x="38" y="365"/>
                      </a:lnTo>
                      <a:lnTo>
                        <a:pt x="38" y="365"/>
                      </a:lnTo>
                      <a:lnTo>
                        <a:pt x="48" y="326"/>
                      </a:lnTo>
                      <a:lnTo>
                        <a:pt x="63" y="284"/>
                      </a:lnTo>
                      <a:lnTo>
                        <a:pt x="78" y="240"/>
                      </a:lnTo>
                      <a:lnTo>
                        <a:pt x="95" y="196"/>
                      </a:lnTo>
                      <a:lnTo>
                        <a:pt x="113" y="157"/>
                      </a:lnTo>
                      <a:lnTo>
                        <a:pt x="130" y="122"/>
                      </a:lnTo>
                      <a:lnTo>
                        <a:pt x="147" y="94"/>
                      </a:lnTo>
                      <a:lnTo>
                        <a:pt x="154" y="82"/>
                      </a:lnTo>
                      <a:lnTo>
                        <a:pt x="160" y="75"/>
                      </a:lnTo>
                      <a:lnTo>
                        <a:pt x="160" y="75"/>
                      </a:lnTo>
                      <a:lnTo>
                        <a:pt x="174" y="60"/>
                      </a:lnTo>
                      <a:lnTo>
                        <a:pt x="189" y="48"/>
                      </a:lnTo>
                      <a:lnTo>
                        <a:pt x="204" y="38"/>
                      </a:lnTo>
                      <a:lnTo>
                        <a:pt x="218" y="29"/>
                      </a:lnTo>
                      <a:lnTo>
                        <a:pt x="233" y="22"/>
                      </a:lnTo>
                      <a:lnTo>
                        <a:pt x="249" y="16"/>
                      </a:lnTo>
                      <a:lnTo>
                        <a:pt x="264" y="10"/>
                      </a:lnTo>
                      <a:lnTo>
                        <a:pt x="280" y="7"/>
                      </a:lnTo>
                      <a:lnTo>
                        <a:pt x="311" y="1"/>
                      </a:lnTo>
                      <a:lnTo>
                        <a:pt x="342" y="0"/>
                      </a:lnTo>
                      <a:lnTo>
                        <a:pt x="372" y="0"/>
                      </a:lnTo>
                      <a:lnTo>
                        <a:pt x="40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15">
                  <a:extLst>
                    <a:ext uri="{FF2B5EF4-FFF2-40B4-BE49-F238E27FC236}">
                      <a16:creationId xmlns:a16="http://schemas.microsoft.com/office/drawing/2014/main" id="{DD045044-8354-582A-C975-C44D64C89F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72661" y="5013578"/>
                  <a:ext cx="185738" cy="559984"/>
                </a:xfrm>
                <a:custGeom>
                  <a:avLst/>
                  <a:gdLst>
                    <a:gd name="T0" fmla="*/ 330 w 352"/>
                    <a:gd name="T1" fmla="*/ 16 h 937"/>
                    <a:gd name="T2" fmla="*/ 340 w 352"/>
                    <a:gd name="T3" fmla="*/ 34 h 937"/>
                    <a:gd name="T4" fmla="*/ 346 w 352"/>
                    <a:gd name="T5" fmla="*/ 109 h 937"/>
                    <a:gd name="T6" fmla="*/ 346 w 352"/>
                    <a:gd name="T7" fmla="*/ 179 h 937"/>
                    <a:gd name="T8" fmla="*/ 348 w 352"/>
                    <a:gd name="T9" fmla="*/ 317 h 937"/>
                    <a:gd name="T10" fmla="*/ 352 w 352"/>
                    <a:gd name="T11" fmla="*/ 414 h 937"/>
                    <a:gd name="T12" fmla="*/ 348 w 352"/>
                    <a:gd name="T13" fmla="*/ 625 h 937"/>
                    <a:gd name="T14" fmla="*/ 339 w 352"/>
                    <a:gd name="T15" fmla="*/ 847 h 937"/>
                    <a:gd name="T16" fmla="*/ 343 w 352"/>
                    <a:gd name="T17" fmla="*/ 904 h 937"/>
                    <a:gd name="T18" fmla="*/ 340 w 352"/>
                    <a:gd name="T19" fmla="*/ 933 h 937"/>
                    <a:gd name="T20" fmla="*/ 330 w 352"/>
                    <a:gd name="T21" fmla="*/ 937 h 937"/>
                    <a:gd name="T22" fmla="*/ 316 w 352"/>
                    <a:gd name="T23" fmla="*/ 935 h 937"/>
                    <a:gd name="T24" fmla="*/ 273 w 352"/>
                    <a:gd name="T25" fmla="*/ 926 h 937"/>
                    <a:gd name="T26" fmla="*/ 255 w 352"/>
                    <a:gd name="T27" fmla="*/ 918 h 937"/>
                    <a:gd name="T28" fmla="*/ 244 w 352"/>
                    <a:gd name="T29" fmla="*/ 902 h 937"/>
                    <a:gd name="T30" fmla="*/ 223 w 352"/>
                    <a:gd name="T31" fmla="*/ 888 h 937"/>
                    <a:gd name="T32" fmla="*/ 194 w 352"/>
                    <a:gd name="T33" fmla="*/ 885 h 937"/>
                    <a:gd name="T34" fmla="*/ 166 w 352"/>
                    <a:gd name="T35" fmla="*/ 883 h 937"/>
                    <a:gd name="T36" fmla="*/ 135 w 352"/>
                    <a:gd name="T37" fmla="*/ 866 h 937"/>
                    <a:gd name="T38" fmla="*/ 122 w 352"/>
                    <a:gd name="T39" fmla="*/ 847 h 937"/>
                    <a:gd name="T40" fmla="*/ 115 w 352"/>
                    <a:gd name="T41" fmla="*/ 827 h 937"/>
                    <a:gd name="T42" fmla="*/ 100 w 352"/>
                    <a:gd name="T43" fmla="*/ 814 h 937"/>
                    <a:gd name="T44" fmla="*/ 75 w 352"/>
                    <a:gd name="T45" fmla="*/ 804 h 937"/>
                    <a:gd name="T46" fmla="*/ 50 w 352"/>
                    <a:gd name="T47" fmla="*/ 775 h 937"/>
                    <a:gd name="T48" fmla="*/ 31 w 352"/>
                    <a:gd name="T49" fmla="*/ 741 h 937"/>
                    <a:gd name="T50" fmla="*/ 25 w 352"/>
                    <a:gd name="T51" fmla="*/ 704 h 937"/>
                    <a:gd name="T52" fmla="*/ 25 w 352"/>
                    <a:gd name="T53" fmla="*/ 663 h 937"/>
                    <a:gd name="T54" fmla="*/ 12 w 352"/>
                    <a:gd name="T55" fmla="*/ 628 h 937"/>
                    <a:gd name="T56" fmla="*/ 2 w 352"/>
                    <a:gd name="T57" fmla="*/ 577 h 937"/>
                    <a:gd name="T58" fmla="*/ 2 w 352"/>
                    <a:gd name="T59" fmla="*/ 509 h 937"/>
                    <a:gd name="T60" fmla="*/ 10 w 352"/>
                    <a:gd name="T61" fmla="*/ 477 h 937"/>
                    <a:gd name="T62" fmla="*/ 30 w 352"/>
                    <a:gd name="T63" fmla="*/ 434 h 937"/>
                    <a:gd name="T64" fmla="*/ 34 w 352"/>
                    <a:gd name="T65" fmla="*/ 392 h 937"/>
                    <a:gd name="T66" fmla="*/ 35 w 352"/>
                    <a:gd name="T67" fmla="*/ 352 h 937"/>
                    <a:gd name="T68" fmla="*/ 44 w 352"/>
                    <a:gd name="T69" fmla="*/ 302 h 937"/>
                    <a:gd name="T70" fmla="*/ 60 w 352"/>
                    <a:gd name="T71" fmla="*/ 263 h 937"/>
                    <a:gd name="T72" fmla="*/ 85 w 352"/>
                    <a:gd name="T73" fmla="*/ 231 h 937"/>
                    <a:gd name="T74" fmla="*/ 101 w 352"/>
                    <a:gd name="T75" fmla="*/ 197 h 937"/>
                    <a:gd name="T76" fmla="*/ 107 w 352"/>
                    <a:gd name="T77" fmla="*/ 157 h 937"/>
                    <a:gd name="T78" fmla="*/ 125 w 352"/>
                    <a:gd name="T79" fmla="*/ 113 h 937"/>
                    <a:gd name="T80" fmla="*/ 144 w 352"/>
                    <a:gd name="T81" fmla="*/ 93 h 937"/>
                    <a:gd name="T82" fmla="*/ 172 w 352"/>
                    <a:gd name="T83" fmla="*/ 79 h 937"/>
                    <a:gd name="T84" fmla="*/ 195 w 352"/>
                    <a:gd name="T85" fmla="*/ 69 h 937"/>
                    <a:gd name="T86" fmla="*/ 219 w 352"/>
                    <a:gd name="T87" fmla="*/ 43 h 937"/>
                    <a:gd name="T88" fmla="*/ 229 w 352"/>
                    <a:gd name="T89" fmla="*/ 18 h 937"/>
                    <a:gd name="T90" fmla="*/ 233 w 352"/>
                    <a:gd name="T91" fmla="*/ 12 h 937"/>
                    <a:gd name="T92" fmla="*/ 267 w 352"/>
                    <a:gd name="T93" fmla="*/ 0 h 937"/>
                    <a:gd name="T94" fmla="*/ 314 w 352"/>
                    <a:gd name="T95" fmla="*/ 6 h 9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52" h="937">
                      <a:moveTo>
                        <a:pt x="326" y="12"/>
                      </a:moveTo>
                      <a:lnTo>
                        <a:pt x="326" y="12"/>
                      </a:lnTo>
                      <a:lnTo>
                        <a:pt x="330" y="16"/>
                      </a:lnTo>
                      <a:lnTo>
                        <a:pt x="335" y="21"/>
                      </a:lnTo>
                      <a:lnTo>
                        <a:pt x="338" y="28"/>
                      </a:lnTo>
                      <a:lnTo>
                        <a:pt x="340" y="34"/>
                      </a:lnTo>
                      <a:lnTo>
                        <a:pt x="343" y="50"/>
                      </a:lnTo>
                      <a:lnTo>
                        <a:pt x="345" y="69"/>
                      </a:lnTo>
                      <a:lnTo>
                        <a:pt x="346" y="109"/>
                      </a:lnTo>
                      <a:lnTo>
                        <a:pt x="346" y="145"/>
                      </a:lnTo>
                      <a:lnTo>
                        <a:pt x="346" y="145"/>
                      </a:lnTo>
                      <a:lnTo>
                        <a:pt x="346" y="179"/>
                      </a:lnTo>
                      <a:lnTo>
                        <a:pt x="345" y="222"/>
                      </a:lnTo>
                      <a:lnTo>
                        <a:pt x="346" y="280"/>
                      </a:lnTo>
                      <a:lnTo>
                        <a:pt x="348" y="317"/>
                      </a:lnTo>
                      <a:lnTo>
                        <a:pt x="349" y="361"/>
                      </a:lnTo>
                      <a:lnTo>
                        <a:pt x="349" y="361"/>
                      </a:lnTo>
                      <a:lnTo>
                        <a:pt x="352" y="414"/>
                      </a:lnTo>
                      <a:lnTo>
                        <a:pt x="352" y="480"/>
                      </a:lnTo>
                      <a:lnTo>
                        <a:pt x="349" y="552"/>
                      </a:lnTo>
                      <a:lnTo>
                        <a:pt x="348" y="625"/>
                      </a:lnTo>
                      <a:lnTo>
                        <a:pt x="342" y="760"/>
                      </a:lnTo>
                      <a:lnTo>
                        <a:pt x="339" y="847"/>
                      </a:lnTo>
                      <a:lnTo>
                        <a:pt x="339" y="847"/>
                      </a:lnTo>
                      <a:lnTo>
                        <a:pt x="339" y="867"/>
                      </a:lnTo>
                      <a:lnTo>
                        <a:pt x="342" y="888"/>
                      </a:lnTo>
                      <a:lnTo>
                        <a:pt x="343" y="904"/>
                      </a:lnTo>
                      <a:lnTo>
                        <a:pt x="343" y="918"/>
                      </a:lnTo>
                      <a:lnTo>
                        <a:pt x="343" y="930"/>
                      </a:lnTo>
                      <a:lnTo>
                        <a:pt x="340" y="933"/>
                      </a:lnTo>
                      <a:lnTo>
                        <a:pt x="339" y="936"/>
                      </a:lnTo>
                      <a:lnTo>
                        <a:pt x="335" y="937"/>
                      </a:lnTo>
                      <a:lnTo>
                        <a:pt x="330" y="937"/>
                      </a:lnTo>
                      <a:lnTo>
                        <a:pt x="324" y="937"/>
                      </a:lnTo>
                      <a:lnTo>
                        <a:pt x="316" y="935"/>
                      </a:lnTo>
                      <a:lnTo>
                        <a:pt x="316" y="935"/>
                      </a:lnTo>
                      <a:lnTo>
                        <a:pt x="301" y="930"/>
                      </a:lnTo>
                      <a:lnTo>
                        <a:pt x="289" y="927"/>
                      </a:lnTo>
                      <a:lnTo>
                        <a:pt x="273" y="926"/>
                      </a:lnTo>
                      <a:lnTo>
                        <a:pt x="266" y="926"/>
                      </a:lnTo>
                      <a:lnTo>
                        <a:pt x="261" y="923"/>
                      </a:lnTo>
                      <a:lnTo>
                        <a:pt x="255" y="918"/>
                      </a:lnTo>
                      <a:lnTo>
                        <a:pt x="250" y="910"/>
                      </a:lnTo>
                      <a:lnTo>
                        <a:pt x="250" y="910"/>
                      </a:lnTo>
                      <a:lnTo>
                        <a:pt x="244" y="902"/>
                      </a:lnTo>
                      <a:lnTo>
                        <a:pt x="236" y="895"/>
                      </a:lnTo>
                      <a:lnTo>
                        <a:pt x="230" y="891"/>
                      </a:lnTo>
                      <a:lnTo>
                        <a:pt x="223" y="888"/>
                      </a:lnTo>
                      <a:lnTo>
                        <a:pt x="217" y="886"/>
                      </a:lnTo>
                      <a:lnTo>
                        <a:pt x="210" y="885"/>
                      </a:lnTo>
                      <a:lnTo>
                        <a:pt x="194" y="885"/>
                      </a:lnTo>
                      <a:lnTo>
                        <a:pt x="194" y="885"/>
                      </a:lnTo>
                      <a:lnTo>
                        <a:pt x="176" y="885"/>
                      </a:lnTo>
                      <a:lnTo>
                        <a:pt x="166" y="883"/>
                      </a:lnTo>
                      <a:lnTo>
                        <a:pt x="154" y="880"/>
                      </a:lnTo>
                      <a:lnTo>
                        <a:pt x="144" y="874"/>
                      </a:lnTo>
                      <a:lnTo>
                        <a:pt x="135" y="866"/>
                      </a:lnTo>
                      <a:lnTo>
                        <a:pt x="131" y="861"/>
                      </a:lnTo>
                      <a:lnTo>
                        <a:pt x="126" y="854"/>
                      </a:lnTo>
                      <a:lnTo>
                        <a:pt x="122" y="847"/>
                      </a:lnTo>
                      <a:lnTo>
                        <a:pt x="119" y="838"/>
                      </a:lnTo>
                      <a:lnTo>
                        <a:pt x="119" y="838"/>
                      </a:lnTo>
                      <a:lnTo>
                        <a:pt x="115" y="827"/>
                      </a:lnTo>
                      <a:lnTo>
                        <a:pt x="110" y="820"/>
                      </a:lnTo>
                      <a:lnTo>
                        <a:pt x="104" y="816"/>
                      </a:lnTo>
                      <a:lnTo>
                        <a:pt x="100" y="814"/>
                      </a:lnTo>
                      <a:lnTo>
                        <a:pt x="87" y="811"/>
                      </a:lnTo>
                      <a:lnTo>
                        <a:pt x="81" y="810"/>
                      </a:lnTo>
                      <a:lnTo>
                        <a:pt x="75" y="804"/>
                      </a:lnTo>
                      <a:lnTo>
                        <a:pt x="75" y="804"/>
                      </a:lnTo>
                      <a:lnTo>
                        <a:pt x="60" y="786"/>
                      </a:lnTo>
                      <a:lnTo>
                        <a:pt x="50" y="775"/>
                      </a:lnTo>
                      <a:lnTo>
                        <a:pt x="41" y="761"/>
                      </a:lnTo>
                      <a:lnTo>
                        <a:pt x="31" y="741"/>
                      </a:lnTo>
                      <a:lnTo>
                        <a:pt x="31" y="741"/>
                      </a:lnTo>
                      <a:lnTo>
                        <a:pt x="27" y="728"/>
                      </a:lnTo>
                      <a:lnTo>
                        <a:pt x="25" y="716"/>
                      </a:lnTo>
                      <a:lnTo>
                        <a:pt x="25" y="704"/>
                      </a:lnTo>
                      <a:lnTo>
                        <a:pt x="27" y="691"/>
                      </a:lnTo>
                      <a:lnTo>
                        <a:pt x="27" y="678"/>
                      </a:lnTo>
                      <a:lnTo>
                        <a:pt x="25" y="663"/>
                      </a:lnTo>
                      <a:lnTo>
                        <a:pt x="21" y="647"/>
                      </a:lnTo>
                      <a:lnTo>
                        <a:pt x="12" y="628"/>
                      </a:lnTo>
                      <a:lnTo>
                        <a:pt x="12" y="628"/>
                      </a:lnTo>
                      <a:lnTo>
                        <a:pt x="7" y="616"/>
                      </a:lnTo>
                      <a:lnTo>
                        <a:pt x="3" y="599"/>
                      </a:lnTo>
                      <a:lnTo>
                        <a:pt x="2" y="577"/>
                      </a:lnTo>
                      <a:lnTo>
                        <a:pt x="0" y="555"/>
                      </a:lnTo>
                      <a:lnTo>
                        <a:pt x="0" y="531"/>
                      </a:lnTo>
                      <a:lnTo>
                        <a:pt x="2" y="509"/>
                      </a:lnTo>
                      <a:lnTo>
                        <a:pt x="6" y="490"/>
                      </a:lnTo>
                      <a:lnTo>
                        <a:pt x="7" y="483"/>
                      </a:lnTo>
                      <a:lnTo>
                        <a:pt x="10" y="477"/>
                      </a:lnTo>
                      <a:lnTo>
                        <a:pt x="10" y="477"/>
                      </a:lnTo>
                      <a:lnTo>
                        <a:pt x="25" y="446"/>
                      </a:lnTo>
                      <a:lnTo>
                        <a:pt x="30" y="434"/>
                      </a:lnTo>
                      <a:lnTo>
                        <a:pt x="32" y="426"/>
                      </a:lnTo>
                      <a:lnTo>
                        <a:pt x="34" y="409"/>
                      </a:lnTo>
                      <a:lnTo>
                        <a:pt x="34" y="392"/>
                      </a:lnTo>
                      <a:lnTo>
                        <a:pt x="34" y="392"/>
                      </a:lnTo>
                      <a:lnTo>
                        <a:pt x="34" y="367"/>
                      </a:lnTo>
                      <a:lnTo>
                        <a:pt x="35" y="352"/>
                      </a:lnTo>
                      <a:lnTo>
                        <a:pt x="37" y="338"/>
                      </a:lnTo>
                      <a:lnTo>
                        <a:pt x="40" y="320"/>
                      </a:lnTo>
                      <a:lnTo>
                        <a:pt x="44" y="302"/>
                      </a:lnTo>
                      <a:lnTo>
                        <a:pt x="52" y="283"/>
                      </a:lnTo>
                      <a:lnTo>
                        <a:pt x="60" y="263"/>
                      </a:lnTo>
                      <a:lnTo>
                        <a:pt x="60" y="263"/>
                      </a:lnTo>
                      <a:lnTo>
                        <a:pt x="66" y="253"/>
                      </a:lnTo>
                      <a:lnTo>
                        <a:pt x="72" y="245"/>
                      </a:lnTo>
                      <a:lnTo>
                        <a:pt x="85" y="231"/>
                      </a:lnTo>
                      <a:lnTo>
                        <a:pt x="91" y="222"/>
                      </a:lnTo>
                      <a:lnTo>
                        <a:pt x="97" y="211"/>
                      </a:lnTo>
                      <a:lnTo>
                        <a:pt x="101" y="197"/>
                      </a:lnTo>
                      <a:lnTo>
                        <a:pt x="104" y="179"/>
                      </a:lnTo>
                      <a:lnTo>
                        <a:pt x="104" y="179"/>
                      </a:lnTo>
                      <a:lnTo>
                        <a:pt x="107" y="157"/>
                      </a:lnTo>
                      <a:lnTo>
                        <a:pt x="112" y="144"/>
                      </a:lnTo>
                      <a:lnTo>
                        <a:pt x="116" y="128"/>
                      </a:lnTo>
                      <a:lnTo>
                        <a:pt x="125" y="113"/>
                      </a:lnTo>
                      <a:lnTo>
                        <a:pt x="129" y="106"/>
                      </a:lnTo>
                      <a:lnTo>
                        <a:pt x="137" y="100"/>
                      </a:lnTo>
                      <a:lnTo>
                        <a:pt x="144" y="93"/>
                      </a:lnTo>
                      <a:lnTo>
                        <a:pt x="151" y="88"/>
                      </a:lnTo>
                      <a:lnTo>
                        <a:pt x="162" y="84"/>
                      </a:lnTo>
                      <a:lnTo>
                        <a:pt x="172" y="79"/>
                      </a:lnTo>
                      <a:lnTo>
                        <a:pt x="172" y="79"/>
                      </a:lnTo>
                      <a:lnTo>
                        <a:pt x="184" y="75"/>
                      </a:lnTo>
                      <a:lnTo>
                        <a:pt x="195" y="69"/>
                      </a:lnTo>
                      <a:lnTo>
                        <a:pt x="204" y="60"/>
                      </a:lnTo>
                      <a:lnTo>
                        <a:pt x="213" y="52"/>
                      </a:lnTo>
                      <a:lnTo>
                        <a:pt x="219" y="43"/>
                      </a:lnTo>
                      <a:lnTo>
                        <a:pt x="225" y="34"/>
                      </a:lnTo>
                      <a:lnTo>
                        <a:pt x="228" y="25"/>
                      </a:lnTo>
                      <a:lnTo>
                        <a:pt x="229" y="18"/>
                      </a:lnTo>
                      <a:lnTo>
                        <a:pt x="229" y="18"/>
                      </a:lnTo>
                      <a:lnTo>
                        <a:pt x="230" y="15"/>
                      </a:lnTo>
                      <a:lnTo>
                        <a:pt x="233" y="12"/>
                      </a:lnTo>
                      <a:lnTo>
                        <a:pt x="241" y="6"/>
                      </a:lnTo>
                      <a:lnTo>
                        <a:pt x="252" y="3"/>
                      </a:lnTo>
                      <a:lnTo>
                        <a:pt x="267" y="0"/>
                      </a:lnTo>
                      <a:lnTo>
                        <a:pt x="283" y="0"/>
                      </a:lnTo>
                      <a:lnTo>
                        <a:pt x="299" y="2"/>
                      </a:lnTo>
                      <a:lnTo>
                        <a:pt x="314" y="6"/>
                      </a:lnTo>
                      <a:lnTo>
                        <a:pt x="326" y="12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16">
                  <a:extLst>
                    <a:ext uri="{FF2B5EF4-FFF2-40B4-BE49-F238E27FC236}">
                      <a16:creationId xmlns:a16="http://schemas.microsoft.com/office/drawing/2014/main" id="{9FB244CA-FF09-4F86-CE7C-8E113C4B34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72661" y="5013578"/>
                  <a:ext cx="185738" cy="559984"/>
                </a:xfrm>
                <a:custGeom>
                  <a:avLst/>
                  <a:gdLst>
                    <a:gd name="T0" fmla="*/ 330 w 352"/>
                    <a:gd name="T1" fmla="*/ 16 h 937"/>
                    <a:gd name="T2" fmla="*/ 340 w 352"/>
                    <a:gd name="T3" fmla="*/ 34 h 937"/>
                    <a:gd name="T4" fmla="*/ 346 w 352"/>
                    <a:gd name="T5" fmla="*/ 109 h 937"/>
                    <a:gd name="T6" fmla="*/ 346 w 352"/>
                    <a:gd name="T7" fmla="*/ 179 h 937"/>
                    <a:gd name="T8" fmla="*/ 348 w 352"/>
                    <a:gd name="T9" fmla="*/ 317 h 937"/>
                    <a:gd name="T10" fmla="*/ 352 w 352"/>
                    <a:gd name="T11" fmla="*/ 414 h 937"/>
                    <a:gd name="T12" fmla="*/ 348 w 352"/>
                    <a:gd name="T13" fmla="*/ 625 h 937"/>
                    <a:gd name="T14" fmla="*/ 339 w 352"/>
                    <a:gd name="T15" fmla="*/ 847 h 937"/>
                    <a:gd name="T16" fmla="*/ 343 w 352"/>
                    <a:gd name="T17" fmla="*/ 904 h 937"/>
                    <a:gd name="T18" fmla="*/ 340 w 352"/>
                    <a:gd name="T19" fmla="*/ 933 h 937"/>
                    <a:gd name="T20" fmla="*/ 330 w 352"/>
                    <a:gd name="T21" fmla="*/ 937 h 937"/>
                    <a:gd name="T22" fmla="*/ 316 w 352"/>
                    <a:gd name="T23" fmla="*/ 935 h 937"/>
                    <a:gd name="T24" fmla="*/ 273 w 352"/>
                    <a:gd name="T25" fmla="*/ 926 h 937"/>
                    <a:gd name="T26" fmla="*/ 255 w 352"/>
                    <a:gd name="T27" fmla="*/ 918 h 937"/>
                    <a:gd name="T28" fmla="*/ 244 w 352"/>
                    <a:gd name="T29" fmla="*/ 902 h 937"/>
                    <a:gd name="T30" fmla="*/ 223 w 352"/>
                    <a:gd name="T31" fmla="*/ 888 h 937"/>
                    <a:gd name="T32" fmla="*/ 194 w 352"/>
                    <a:gd name="T33" fmla="*/ 885 h 937"/>
                    <a:gd name="T34" fmla="*/ 166 w 352"/>
                    <a:gd name="T35" fmla="*/ 883 h 937"/>
                    <a:gd name="T36" fmla="*/ 135 w 352"/>
                    <a:gd name="T37" fmla="*/ 866 h 937"/>
                    <a:gd name="T38" fmla="*/ 122 w 352"/>
                    <a:gd name="T39" fmla="*/ 847 h 937"/>
                    <a:gd name="T40" fmla="*/ 115 w 352"/>
                    <a:gd name="T41" fmla="*/ 827 h 937"/>
                    <a:gd name="T42" fmla="*/ 100 w 352"/>
                    <a:gd name="T43" fmla="*/ 814 h 937"/>
                    <a:gd name="T44" fmla="*/ 75 w 352"/>
                    <a:gd name="T45" fmla="*/ 804 h 937"/>
                    <a:gd name="T46" fmla="*/ 50 w 352"/>
                    <a:gd name="T47" fmla="*/ 775 h 937"/>
                    <a:gd name="T48" fmla="*/ 31 w 352"/>
                    <a:gd name="T49" fmla="*/ 741 h 937"/>
                    <a:gd name="T50" fmla="*/ 25 w 352"/>
                    <a:gd name="T51" fmla="*/ 704 h 937"/>
                    <a:gd name="T52" fmla="*/ 25 w 352"/>
                    <a:gd name="T53" fmla="*/ 663 h 937"/>
                    <a:gd name="T54" fmla="*/ 12 w 352"/>
                    <a:gd name="T55" fmla="*/ 628 h 937"/>
                    <a:gd name="T56" fmla="*/ 2 w 352"/>
                    <a:gd name="T57" fmla="*/ 577 h 937"/>
                    <a:gd name="T58" fmla="*/ 2 w 352"/>
                    <a:gd name="T59" fmla="*/ 509 h 937"/>
                    <a:gd name="T60" fmla="*/ 10 w 352"/>
                    <a:gd name="T61" fmla="*/ 477 h 937"/>
                    <a:gd name="T62" fmla="*/ 30 w 352"/>
                    <a:gd name="T63" fmla="*/ 434 h 937"/>
                    <a:gd name="T64" fmla="*/ 34 w 352"/>
                    <a:gd name="T65" fmla="*/ 392 h 937"/>
                    <a:gd name="T66" fmla="*/ 35 w 352"/>
                    <a:gd name="T67" fmla="*/ 352 h 937"/>
                    <a:gd name="T68" fmla="*/ 44 w 352"/>
                    <a:gd name="T69" fmla="*/ 302 h 937"/>
                    <a:gd name="T70" fmla="*/ 60 w 352"/>
                    <a:gd name="T71" fmla="*/ 263 h 937"/>
                    <a:gd name="T72" fmla="*/ 85 w 352"/>
                    <a:gd name="T73" fmla="*/ 231 h 937"/>
                    <a:gd name="T74" fmla="*/ 101 w 352"/>
                    <a:gd name="T75" fmla="*/ 197 h 937"/>
                    <a:gd name="T76" fmla="*/ 107 w 352"/>
                    <a:gd name="T77" fmla="*/ 157 h 937"/>
                    <a:gd name="T78" fmla="*/ 125 w 352"/>
                    <a:gd name="T79" fmla="*/ 113 h 937"/>
                    <a:gd name="T80" fmla="*/ 144 w 352"/>
                    <a:gd name="T81" fmla="*/ 93 h 937"/>
                    <a:gd name="T82" fmla="*/ 172 w 352"/>
                    <a:gd name="T83" fmla="*/ 79 h 937"/>
                    <a:gd name="T84" fmla="*/ 195 w 352"/>
                    <a:gd name="T85" fmla="*/ 69 h 937"/>
                    <a:gd name="T86" fmla="*/ 219 w 352"/>
                    <a:gd name="T87" fmla="*/ 43 h 937"/>
                    <a:gd name="T88" fmla="*/ 229 w 352"/>
                    <a:gd name="T89" fmla="*/ 18 h 937"/>
                    <a:gd name="T90" fmla="*/ 233 w 352"/>
                    <a:gd name="T91" fmla="*/ 12 h 937"/>
                    <a:gd name="T92" fmla="*/ 267 w 352"/>
                    <a:gd name="T93" fmla="*/ 0 h 937"/>
                    <a:gd name="T94" fmla="*/ 314 w 352"/>
                    <a:gd name="T95" fmla="*/ 6 h 9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52" h="937">
                      <a:moveTo>
                        <a:pt x="326" y="12"/>
                      </a:moveTo>
                      <a:lnTo>
                        <a:pt x="326" y="12"/>
                      </a:lnTo>
                      <a:lnTo>
                        <a:pt x="330" y="16"/>
                      </a:lnTo>
                      <a:lnTo>
                        <a:pt x="335" y="21"/>
                      </a:lnTo>
                      <a:lnTo>
                        <a:pt x="338" y="28"/>
                      </a:lnTo>
                      <a:lnTo>
                        <a:pt x="340" y="34"/>
                      </a:lnTo>
                      <a:lnTo>
                        <a:pt x="343" y="50"/>
                      </a:lnTo>
                      <a:lnTo>
                        <a:pt x="345" y="69"/>
                      </a:lnTo>
                      <a:lnTo>
                        <a:pt x="346" y="109"/>
                      </a:lnTo>
                      <a:lnTo>
                        <a:pt x="346" y="145"/>
                      </a:lnTo>
                      <a:lnTo>
                        <a:pt x="346" y="145"/>
                      </a:lnTo>
                      <a:lnTo>
                        <a:pt x="346" y="179"/>
                      </a:lnTo>
                      <a:lnTo>
                        <a:pt x="345" y="222"/>
                      </a:lnTo>
                      <a:lnTo>
                        <a:pt x="346" y="280"/>
                      </a:lnTo>
                      <a:lnTo>
                        <a:pt x="348" y="317"/>
                      </a:lnTo>
                      <a:lnTo>
                        <a:pt x="349" y="361"/>
                      </a:lnTo>
                      <a:lnTo>
                        <a:pt x="349" y="361"/>
                      </a:lnTo>
                      <a:lnTo>
                        <a:pt x="352" y="414"/>
                      </a:lnTo>
                      <a:lnTo>
                        <a:pt x="352" y="480"/>
                      </a:lnTo>
                      <a:lnTo>
                        <a:pt x="349" y="552"/>
                      </a:lnTo>
                      <a:lnTo>
                        <a:pt x="348" y="625"/>
                      </a:lnTo>
                      <a:lnTo>
                        <a:pt x="342" y="760"/>
                      </a:lnTo>
                      <a:lnTo>
                        <a:pt x="339" y="847"/>
                      </a:lnTo>
                      <a:lnTo>
                        <a:pt x="339" y="847"/>
                      </a:lnTo>
                      <a:lnTo>
                        <a:pt x="339" y="867"/>
                      </a:lnTo>
                      <a:lnTo>
                        <a:pt x="342" y="888"/>
                      </a:lnTo>
                      <a:lnTo>
                        <a:pt x="343" y="904"/>
                      </a:lnTo>
                      <a:lnTo>
                        <a:pt x="343" y="918"/>
                      </a:lnTo>
                      <a:lnTo>
                        <a:pt x="343" y="930"/>
                      </a:lnTo>
                      <a:lnTo>
                        <a:pt x="340" y="933"/>
                      </a:lnTo>
                      <a:lnTo>
                        <a:pt x="339" y="936"/>
                      </a:lnTo>
                      <a:lnTo>
                        <a:pt x="335" y="937"/>
                      </a:lnTo>
                      <a:lnTo>
                        <a:pt x="330" y="937"/>
                      </a:lnTo>
                      <a:lnTo>
                        <a:pt x="324" y="937"/>
                      </a:lnTo>
                      <a:lnTo>
                        <a:pt x="316" y="935"/>
                      </a:lnTo>
                      <a:lnTo>
                        <a:pt x="316" y="935"/>
                      </a:lnTo>
                      <a:lnTo>
                        <a:pt x="301" y="930"/>
                      </a:lnTo>
                      <a:lnTo>
                        <a:pt x="289" y="927"/>
                      </a:lnTo>
                      <a:lnTo>
                        <a:pt x="273" y="926"/>
                      </a:lnTo>
                      <a:lnTo>
                        <a:pt x="266" y="926"/>
                      </a:lnTo>
                      <a:lnTo>
                        <a:pt x="261" y="923"/>
                      </a:lnTo>
                      <a:lnTo>
                        <a:pt x="255" y="918"/>
                      </a:lnTo>
                      <a:lnTo>
                        <a:pt x="250" y="910"/>
                      </a:lnTo>
                      <a:lnTo>
                        <a:pt x="250" y="910"/>
                      </a:lnTo>
                      <a:lnTo>
                        <a:pt x="244" y="902"/>
                      </a:lnTo>
                      <a:lnTo>
                        <a:pt x="236" y="895"/>
                      </a:lnTo>
                      <a:lnTo>
                        <a:pt x="230" y="891"/>
                      </a:lnTo>
                      <a:lnTo>
                        <a:pt x="223" y="888"/>
                      </a:lnTo>
                      <a:lnTo>
                        <a:pt x="217" y="886"/>
                      </a:lnTo>
                      <a:lnTo>
                        <a:pt x="210" y="885"/>
                      </a:lnTo>
                      <a:lnTo>
                        <a:pt x="194" y="885"/>
                      </a:lnTo>
                      <a:lnTo>
                        <a:pt x="194" y="885"/>
                      </a:lnTo>
                      <a:lnTo>
                        <a:pt x="176" y="885"/>
                      </a:lnTo>
                      <a:lnTo>
                        <a:pt x="166" y="883"/>
                      </a:lnTo>
                      <a:lnTo>
                        <a:pt x="154" y="880"/>
                      </a:lnTo>
                      <a:lnTo>
                        <a:pt x="144" y="874"/>
                      </a:lnTo>
                      <a:lnTo>
                        <a:pt x="135" y="866"/>
                      </a:lnTo>
                      <a:lnTo>
                        <a:pt x="131" y="861"/>
                      </a:lnTo>
                      <a:lnTo>
                        <a:pt x="126" y="854"/>
                      </a:lnTo>
                      <a:lnTo>
                        <a:pt x="122" y="847"/>
                      </a:lnTo>
                      <a:lnTo>
                        <a:pt x="119" y="838"/>
                      </a:lnTo>
                      <a:lnTo>
                        <a:pt x="119" y="838"/>
                      </a:lnTo>
                      <a:lnTo>
                        <a:pt x="115" y="827"/>
                      </a:lnTo>
                      <a:lnTo>
                        <a:pt x="110" y="820"/>
                      </a:lnTo>
                      <a:lnTo>
                        <a:pt x="104" y="816"/>
                      </a:lnTo>
                      <a:lnTo>
                        <a:pt x="100" y="814"/>
                      </a:lnTo>
                      <a:lnTo>
                        <a:pt x="87" y="811"/>
                      </a:lnTo>
                      <a:lnTo>
                        <a:pt x="81" y="810"/>
                      </a:lnTo>
                      <a:lnTo>
                        <a:pt x="75" y="804"/>
                      </a:lnTo>
                      <a:lnTo>
                        <a:pt x="75" y="804"/>
                      </a:lnTo>
                      <a:lnTo>
                        <a:pt x="60" y="786"/>
                      </a:lnTo>
                      <a:lnTo>
                        <a:pt x="50" y="775"/>
                      </a:lnTo>
                      <a:lnTo>
                        <a:pt x="41" y="761"/>
                      </a:lnTo>
                      <a:lnTo>
                        <a:pt x="31" y="741"/>
                      </a:lnTo>
                      <a:lnTo>
                        <a:pt x="31" y="741"/>
                      </a:lnTo>
                      <a:lnTo>
                        <a:pt x="27" y="728"/>
                      </a:lnTo>
                      <a:lnTo>
                        <a:pt x="25" y="716"/>
                      </a:lnTo>
                      <a:lnTo>
                        <a:pt x="25" y="704"/>
                      </a:lnTo>
                      <a:lnTo>
                        <a:pt x="27" y="691"/>
                      </a:lnTo>
                      <a:lnTo>
                        <a:pt x="27" y="678"/>
                      </a:lnTo>
                      <a:lnTo>
                        <a:pt x="25" y="663"/>
                      </a:lnTo>
                      <a:lnTo>
                        <a:pt x="21" y="647"/>
                      </a:lnTo>
                      <a:lnTo>
                        <a:pt x="12" y="628"/>
                      </a:lnTo>
                      <a:lnTo>
                        <a:pt x="12" y="628"/>
                      </a:lnTo>
                      <a:lnTo>
                        <a:pt x="7" y="616"/>
                      </a:lnTo>
                      <a:lnTo>
                        <a:pt x="3" y="599"/>
                      </a:lnTo>
                      <a:lnTo>
                        <a:pt x="2" y="577"/>
                      </a:lnTo>
                      <a:lnTo>
                        <a:pt x="0" y="555"/>
                      </a:lnTo>
                      <a:lnTo>
                        <a:pt x="0" y="531"/>
                      </a:lnTo>
                      <a:lnTo>
                        <a:pt x="2" y="509"/>
                      </a:lnTo>
                      <a:lnTo>
                        <a:pt x="6" y="490"/>
                      </a:lnTo>
                      <a:lnTo>
                        <a:pt x="7" y="483"/>
                      </a:lnTo>
                      <a:lnTo>
                        <a:pt x="10" y="477"/>
                      </a:lnTo>
                      <a:lnTo>
                        <a:pt x="10" y="477"/>
                      </a:lnTo>
                      <a:lnTo>
                        <a:pt x="25" y="446"/>
                      </a:lnTo>
                      <a:lnTo>
                        <a:pt x="30" y="434"/>
                      </a:lnTo>
                      <a:lnTo>
                        <a:pt x="32" y="426"/>
                      </a:lnTo>
                      <a:lnTo>
                        <a:pt x="34" y="409"/>
                      </a:lnTo>
                      <a:lnTo>
                        <a:pt x="34" y="392"/>
                      </a:lnTo>
                      <a:lnTo>
                        <a:pt x="34" y="392"/>
                      </a:lnTo>
                      <a:lnTo>
                        <a:pt x="34" y="367"/>
                      </a:lnTo>
                      <a:lnTo>
                        <a:pt x="35" y="352"/>
                      </a:lnTo>
                      <a:lnTo>
                        <a:pt x="37" y="338"/>
                      </a:lnTo>
                      <a:lnTo>
                        <a:pt x="40" y="320"/>
                      </a:lnTo>
                      <a:lnTo>
                        <a:pt x="44" y="302"/>
                      </a:lnTo>
                      <a:lnTo>
                        <a:pt x="52" y="283"/>
                      </a:lnTo>
                      <a:lnTo>
                        <a:pt x="60" y="263"/>
                      </a:lnTo>
                      <a:lnTo>
                        <a:pt x="60" y="263"/>
                      </a:lnTo>
                      <a:lnTo>
                        <a:pt x="66" y="253"/>
                      </a:lnTo>
                      <a:lnTo>
                        <a:pt x="72" y="245"/>
                      </a:lnTo>
                      <a:lnTo>
                        <a:pt x="85" y="231"/>
                      </a:lnTo>
                      <a:lnTo>
                        <a:pt x="91" y="222"/>
                      </a:lnTo>
                      <a:lnTo>
                        <a:pt x="97" y="211"/>
                      </a:lnTo>
                      <a:lnTo>
                        <a:pt x="101" y="197"/>
                      </a:lnTo>
                      <a:lnTo>
                        <a:pt x="104" y="179"/>
                      </a:lnTo>
                      <a:lnTo>
                        <a:pt x="104" y="179"/>
                      </a:lnTo>
                      <a:lnTo>
                        <a:pt x="107" y="157"/>
                      </a:lnTo>
                      <a:lnTo>
                        <a:pt x="112" y="144"/>
                      </a:lnTo>
                      <a:lnTo>
                        <a:pt x="116" y="128"/>
                      </a:lnTo>
                      <a:lnTo>
                        <a:pt x="125" y="113"/>
                      </a:lnTo>
                      <a:lnTo>
                        <a:pt x="129" y="106"/>
                      </a:lnTo>
                      <a:lnTo>
                        <a:pt x="137" y="100"/>
                      </a:lnTo>
                      <a:lnTo>
                        <a:pt x="144" y="93"/>
                      </a:lnTo>
                      <a:lnTo>
                        <a:pt x="151" y="88"/>
                      </a:lnTo>
                      <a:lnTo>
                        <a:pt x="162" y="84"/>
                      </a:lnTo>
                      <a:lnTo>
                        <a:pt x="172" y="79"/>
                      </a:lnTo>
                      <a:lnTo>
                        <a:pt x="172" y="79"/>
                      </a:lnTo>
                      <a:lnTo>
                        <a:pt x="184" y="75"/>
                      </a:lnTo>
                      <a:lnTo>
                        <a:pt x="195" y="69"/>
                      </a:lnTo>
                      <a:lnTo>
                        <a:pt x="204" y="60"/>
                      </a:lnTo>
                      <a:lnTo>
                        <a:pt x="213" y="52"/>
                      </a:lnTo>
                      <a:lnTo>
                        <a:pt x="219" y="43"/>
                      </a:lnTo>
                      <a:lnTo>
                        <a:pt x="225" y="34"/>
                      </a:lnTo>
                      <a:lnTo>
                        <a:pt x="228" y="25"/>
                      </a:lnTo>
                      <a:lnTo>
                        <a:pt x="229" y="18"/>
                      </a:lnTo>
                      <a:lnTo>
                        <a:pt x="229" y="18"/>
                      </a:lnTo>
                      <a:lnTo>
                        <a:pt x="230" y="15"/>
                      </a:lnTo>
                      <a:lnTo>
                        <a:pt x="233" y="12"/>
                      </a:lnTo>
                      <a:lnTo>
                        <a:pt x="241" y="6"/>
                      </a:lnTo>
                      <a:lnTo>
                        <a:pt x="252" y="3"/>
                      </a:lnTo>
                      <a:lnTo>
                        <a:pt x="267" y="0"/>
                      </a:lnTo>
                      <a:lnTo>
                        <a:pt x="283" y="0"/>
                      </a:lnTo>
                      <a:lnTo>
                        <a:pt x="299" y="2"/>
                      </a:lnTo>
                      <a:lnTo>
                        <a:pt x="314" y="6"/>
                      </a:lnTo>
                      <a:lnTo>
                        <a:pt x="326" y="12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17">
                  <a:extLst>
                    <a:ext uri="{FF2B5EF4-FFF2-40B4-BE49-F238E27FC236}">
                      <a16:creationId xmlns:a16="http://schemas.microsoft.com/office/drawing/2014/main" id="{B2A76EEE-CF5B-F1D9-F772-5603E57DBC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74395" y="5025206"/>
                  <a:ext cx="179388" cy="559984"/>
                </a:xfrm>
                <a:custGeom>
                  <a:avLst/>
                  <a:gdLst>
                    <a:gd name="T0" fmla="*/ 9 w 340"/>
                    <a:gd name="T1" fmla="*/ 16 h 937"/>
                    <a:gd name="T2" fmla="*/ 1 w 340"/>
                    <a:gd name="T3" fmla="*/ 35 h 937"/>
                    <a:gd name="T4" fmla="*/ 3 w 340"/>
                    <a:gd name="T5" fmla="*/ 118 h 937"/>
                    <a:gd name="T6" fmla="*/ 4 w 340"/>
                    <a:gd name="T7" fmla="*/ 156 h 937"/>
                    <a:gd name="T8" fmla="*/ 10 w 340"/>
                    <a:gd name="T9" fmla="*/ 333 h 937"/>
                    <a:gd name="T10" fmla="*/ 10 w 340"/>
                    <a:gd name="T11" fmla="*/ 533 h 937"/>
                    <a:gd name="T12" fmla="*/ 0 w 340"/>
                    <a:gd name="T13" fmla="*/ 847 h 937"/>
                    <a:gd name="T14" fmla="*/ 3 w 340"/>
                    <a:gd name="T15" fmla="*/ 904 h 937"/>
                    <a:gd name="T16" fmla="*/ 12 w 340"/>
                    <a:gd name="T17" fmla="*/ 930 h 937"/>
                    <a:gd name="T18" fmla="*/ 23 w 340"/>
                    <a:gd name="T19" fmla="*/ 937 h 937"/>
                    <a:gd name="T20" fmla="*/ 45 w 340"/>
                    <a:gd name="T21" fmla="*/ 935 h 937"/>
                    <a:gd name="T22" fmla="*/ 69 w 340"/>
                    <a:gd name="T23" fmla="*/ 927 h 937"/>
                    <a:gd name="T24" fmla="*/ 84 w 340"/>
                    <a:gd name="T25" fmla="*/ 923 h 937"/>
                    <a:gd name="T26" fmla="*/ 97 w 340"/>
                    <a:gd name="T27" fmla="*/ 902 h 937"/>
                    <a:gd name="T28" fmla="*/ 117 w 340"/>
                    <a:gd name="T29" fmla="*/ 888 h 937"/>
                    <a:gd name="T30" fmla="*/ 147 w 340"/>
                    <a:gd name="T31" fmla="*/ 885 h 937"/>
                    <a:gd name="T32" fmla="*/ 174 w 340"/>
                    <a:gd name="T33" fmla="*/ 883 h 937"/>
                    <a:gd name="T34" fmla="*/ 205 w 340"/>
                    <a:gd name="T35" fmla="*/ 866 h 937"/>
                    <a:gd name="T36" fmla="*/ 217 w 340"/>
                    <a:gd name="T37" fmla="*/ 847 h 937"/>
                    <a:gd name="T38" fmla="*/ 226 w 340"/>
                    <a:gd name="T39" fmla="*/ 827 h 937"/>
                    <a:gd name="T40" fmla="*/ 240 w 340"/>
                    <a:gd name="T41" fmla="*/ 814 h 937"/>
                    <a:gd name="T42" fmla="*/ 265 w 340"/>
                    <a:gd name="T43" fmla="*/ 804 h 937"/>
                    <a:gd name="T44" fmla="*/ 290 w 340"/>
                    <a:gd name="T45" fmla="*/ 775 h 937"/>
                    <a:gd name="T46" fmla="*/ 309 w 340"/>
                    <a:gd name="T47" fmla="*/ 741 h 937"/>
                    <a:gd name="T48" fmla="*/ 315 w 340"/>
                    <a:gd name="T49" fmla="*/ 704 h 937"/>
                    <a:gd name="T50" fmla="*/ 315 w 340"/>
                    <a:gd name="T51" fmla="*/ 663 h 937"/>
                    <a:gd name="T52" fmla="*/ 328 w 340"/>
                    <a:gd name="T53" fmla="*/ 628 h 937"/>
                    <a:gd name="T54" fmla="*/ 339 w 340"/>
                    <a:gd name="T55" fmla="*/ 577 h 937"/>
                    <a:gd name="T56" fmla="*/ 339 w 340"/>
                    <a:gd name="T57" fmla="*/ 509 h 937"/>
                    <a:gd name="T58" fmla="*/ 330 w 340"/>
                    <a:gd name="T59" fmla="*/ 477 h 937"/>
                    <a:gd name="T60" fmla="*/ 311 w 340"/>
                    <a:gd name="T61" fmla="*/ 434 h 937"/>
                    <a:gd name="T62" fmla="*/ 306 w 340"/>
                    <a:gd name="T63" fmla="*/ 409 h 937"/>
                    <a:gd name="T64" fmla="*/ 306 w 340"/>
                    <a:gd name="T65" fmla="*/ 367 h 937"/>
                    <a:gd name="T66" fmla="*/ 301 w 340"/>
                    <a:gd name="T67" fmla="*/ 320 h 937"/>
                    <a:gd name="T68" fmla="*/ 280 w 340"/>
                    <a:gd name="T69" fmla="*/ 263 h 937"/>
                    <a:gd name="T70" fmla="*/ 268 w 340"/>
                    <a:gd name="T71" fmla="*/ 245 h 937"/>
                    <a:gd name="T72" fmla="*/ 243 w 340"/>
                    <a:gd name="T73" fmla="*/ 211 h 937"/>
                    <a:gd name="T74" fmla="*/ 236 w 340"/>
                    <a:gd name="T75" fmla="*/ 179 h 937"/>
                    <a:gd name="T76" fmla="*/ 224 w 340"/>
                    <a:gd name="T77" fmla="*/ 128 h 937"/>
                    <a:gd name="T78" fmla="*/ 204 w 340"/>
                    <a:gd name="T79" fmla="*/ 100 h 937"/>
                    <a:gd name="T80" fmla="*/ 179 w 340"/>
                    <a:gd name="T81" fmla="*/ 84 h 937"/>
                    <a:gd name="T82" fmla="*/ 157 w 340"/>
                    <a:gd name="T83" fmla="*/ 75 h 937"/>
                    <a:gd name="T84" fmla="*/ 128 w 340"/>
                    <a:gd name="T85" fmla="*/ 52 h 937"/>
                    <a:gd name="T86" fmla="*/ 113 w 340"/>
                    <a:gd name="T87" fmla="*/ 25 h 937"/>
                    <a:gd name="T88" fmla="*/ 110 w 340"/>
                    <a:gd name="T89" fmla="*/ 15 h 937"/>
                    <a:gd name="T90" fmla="*/ 86 w 340"/>
                    <a:gd name="T91" fmla="*/ 3 h 937"/>
                    <a:gd name="T92" fmla="*/ 41 w 340"/>
                    <a:gd name="T93" fmla="*/ 2 h 9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40" h="937">
                      <a:moveTo>
                        <a:pt x="13" y="12"/>
                      </a:moveTo>
                      <a:lnTo>
                        <a:pt x="13" y="12"/>
                      </a:lnTo>
                      <a:lnTo>
                        <a:pt x="9" y="16"/>
                      </a:lnTo>
                      <a:lnTo>
                        <a:pt x="6" y="22"/>
                      </a:lnTo>
                      <a:lnTo>
                        <a:pt x="3" y="28"/>
                      </a:lnTo>
                      <a:lnTo>
                        <a:pt x="1" y="35"/>
                      </a:lnTo>
                      <a:lnTo>
                        <a:pt x="0" y="55"/>
                      </a:lnTo>
                      <a:lnTo>
                        <a:pt x="0" y="75"/>
                      </a:lnTo>
                      <a:lnTo>
                        <a:pt x="3" y="118"/>
                      </a:lnTo>
                      <a:lnTo>
                        <a:pt x="4" y="138"/>
                      </a:lnTo>
                      <a:lnTo>
                        <a:pt x="4" y="156"/>
                      </a:lnTo>
                      <a:lnTo>
                        <a:pt x="4" y="156"/>
                      </a:lnTo>
                      <a:lnTo>
                        <a:pt x="4" y="197"/>
                      </a:lnTo>
                      <a:lnTo>
                        <a:pt x="7" y="257"/>
                      </a:lnTo>
                      <a:lnTo>
                        <a:pt x="10" y="333"/>
                      </a:lnTo>
                      <a:lnTo>
                        <a:pt x="12" y="423"/>
                      </a:lnTo>
                      <a:lnTo>
                        <a:pt x="12" y="423"/>
                      </a:lnTo>
                      <a:lnTo>
                        <a:pt x="10" y="533"/>
                      </a:lnTo>
                      <a:lnTo>
                        <a:pt x="6" y="657"/>
                      </a:lnTo>
                      <a:lnTo>
                        <a:pt x="1" y="770"/>
                      </a:lnTo>
                      <a:lnTo>
                        <a:pt x="0" y="847"/>
                      </a:lnTo>
                      <a:lnTo>
                        <a:pt x="0" y="847"/>
                      </a:lnTo>
                      <a:lnTo>
                        <a:pt x="0" y="888"/>
                      </a:lnTo>
                      <a:lnTo>
                        <a:pt x="3" y="904"/>
                      </a:lnTo>
                      <a:lnTo>
                        <a:pt x="6" y="918"/>
                      </a:lnTo>
                      <a:lnTo>
                        <a:pt x="7" y="924"/>
                      </a:lnTo>
                      <a:lnTo>
                        <a:pt x="12" y="930"/>
                      </a:lnTo>
                      <a:lnTo>
                        <a:pt x="15" y="933"/>
                      </a:lnTo>
                      <a:lnTo>
                        <a:pt x="19" y="936"/>
                      </a:lnTo>
                      <a:lnTo>
                        <a:pt x="23" y="937"/>
                      </a:lnTo>
                      <a:lnTo>
                        <a:pt x="31" y="937"/>
                      </a:lnTo>
                      <a:lnTo>
                        <a:pt x="37" y="937"/>
                      </a:lnTo>
                      <a:lnTo>
                        <a:pt x="45" y="935"/>
                      </a:lnTo>
                      <a:lnTo>
                        <a:pt x="45" y="935"/>
                      </a:lnTo>
                      <a:lnTo>
                        <a:pt x="59" y="930"/>
                      </a:lnTo>
                      <a:lnTo>
                        <a:pt x="69" y="927"/>
                      </a:lnTo>
                      <a:lnTo>
                        <a:pt x="78" y="926"/>
                      </a:lnTo>
                      <a:lnTo>
                        <a:pt x="81" y="926"/>
                      </a:lnTo>
                      <a:lnTo>
                        <a:pt x="84" y="923"/>
                      </a:lnTo>
                      <a:lnTo>
                        <a:pt x="91" y="910"/>
                      </a:lnTo>
                      <a:lnTo>
                        <a:pt x="91" y="910"/>
                      </a:lnTo>
                      <a:lnTo>
                        <a:pt x="97" y="902"/>
                      </a:lnTo>
                      <a:lnTo>
                        <a:pt x="103" y="895"/>
                      </a:lnTo>
                      <a:lnTo>
                        <a:pt x="110" y="891"/>
                      </a:lnTo>
                      <a:lnTo>
                        <a:pt x="117" y="888"/>
                      </a:lnTo>
                      <a:lnTo>
                        <a:pt x="123" y="886"/>
                      </a:lnTo>
                      <a:lnTo>
                        <a:pt x="130" y="885"/>
                      </a:lnTo>
                      <a:lnTo>
                        <a:pt x="147" y="885"/>
                      </a:lnTo>
                      <a:lnTo>
                        <a:pt x="147" y="885"/>
                      </a:lnTo>
                      <a:lnTo>
                        <a:pt x="164" y="885"/>
                      </a:lnTo>
                      <a:lnTo>
                        <a:pt x="174" y="883"/>
                      </a:lnTo>
                      <a:lnTo>
                        <a:pt x="185" y="880"/>
                      </a:lnTo>
                      <a:lnTo>
                        <a:pt x="196" y="874"/>
                      </a:lnTo>
                      <a:lnTo>
                        <a:pt x="205" y="866"/>
                      </a:lnTo>
                      <a:lnTo>
                        <a:pt x="210" y="861"/>
                      </a:lnTo>
                      <a:lnTo>
                        <a:pt x="214" y="854"/>
                      </a:lnTo>
                      <a:lnTo>
                        <a:pt x="217" y="847"/>
                      </a:lnTo>
                      <a:lnTo>
                        <a:pt x="221" y="838"/>
                      </a:lnTo>
                      <a:lnTo>
                        <a:pt x="221" y="838"/>
                      </a:lnTo>
                      <a:lnTo>
                        <a:pt x="226" y="827"/>
                      </a:lnTo>
                      <a:lnTo>
                        <a:pt x="230" y="820"/>
                      </a:lnTo>
                      <a:lnTo>
                        <a:pt x="236" y="816"/>
                      </a:lnTo>
                      <a:lnTo>
                        <a:pt x="240" y="814"/>
                      </a:lnTo>
                      <a:lnTo>
                        <a:pt x="254" y="811"/>
                      </a:lnTo>
                      <a:lnTo>
                        <a:pt x="260" y="810"/>
                      </a:lnTo>
                      <a:lnTo>
                        <a:pt x="265" y="804"/>
                      </a:lnTo>
                      <a:lnTo>
                        <a:pt x="265" y="804"/>
                      </a:lnTo>
                      <a:lnTo>
                        <a:pt x="280" y="786"/>
                      </a:lnTo>
                      <a:lnTo>
                        <a:pt x="290" y="775"/>
                      </a:lnTo>
                      <a:lnTo>
                        <a:pt x="299" y="761"/>
                      </a:lnTo>
                      <a:lnTo>
                        <a:pt x="309" y="741"/>
                      </a:lnTo>
                      <a:lnTo>
                        <a:pt x="309" y="741"/>
                      </a:lnTo>
                      <a:lnTo>
                        <a:pt x="314" y="728"/>
                      </a:lnTo>
                      <a:lnTo>
                        <a:pt x="315" y="716"/>
                      </a:lnTo>
                      <a:lnTo>
                        <a:pt x="315" y="704"/>
                      </a:lnTo>
                      <a:lnTo>
                        <a:pt x="314" y="691"/>
                      </a:lnTo>
                      <a:lnTo>
                        <a:pt x="314" y="678"/>
                      </a:lnTo>
                      <a:lnTo>
                        <a:pt x="315" y="663"/>
                      </a:lnTo>
                      <a:lnTo>
                        <a:pt x="320" y="647"/>
                      </a:lnTo>
                      <a:lnTo>
                        <a:pt x="328" y="628"/>
                      </a:lnTo>
                      <a:lnTo>
                        <a:pt x="328" y="628"/>
                      </a:lnTo>
                      <a:lnTo>
                        <a:pt x="333" y="616"/>
                      </a:lnTo>
                      <a:lnTo>
                        <a:pt x="337" y="599"/>
                      </a:lnTo>
                      <a:lnTo>
                        <a:pt x="339" y="577"/>
                      </a:lnTo>
                      <a:lnTo>
                        <a:pt x="340" y="555"/>
                      </a:lnTo>
                      <a:lnTo>
                        <a:pt x="340" y="531"/>
                      </a:lnTo>
                      <a:lnTo>
                        <a:pt x="339" y="509"/>
                      </a:lnTo>
                      <a:lnTo>
                        <a:pt x="334" y="490"/>
                      </a:lnTo>
                      <a:lnTo>
                        <a:pt x="333" y="483"/>
                      </a:lnTo>
                      <a:lnTo>
                        <a:pt x="330" y="477"/>
                      </a:lnTo>
                      <a:lnTo>
                        <a:pt x="330" y="477"/>
                      </a:lnTo>
                      <a:lnTo>
                        <a:pt x="315" y="446"/>
                      </a:lnTo>
                      <a:lnTo>
                        <a:pt x="311" y="434"/>
                      </a:lnTo>
                      <a:lnTo>
                        <a:pt x="308" y="426"/>
                      </a:lnTo>
                      <a:lnTo>
                        <a:pt x="308" y="417"/>
                      </a:lnTo>
                      <a:lnTo>
                        <a:pt x="306" y="409"/>
                      </a:lnTo>
                      <a:lnTo>
                        <a:pt x="306" y="392"/>
                      </a:lnTo>
                      <a:lnTo>
                        <a:pt x="306" y="392"/>
                      </a:lnTo>
                      <a:lnTo>
                        <a:pt x="306" y="367"/>
                      </a:lnTo>
                      <a:lnTo>
                        <a:pt x="305" y="352"/>
                      </a:lnTo>
                      <a:lnTo>
                        <a:pt x="304" y="338"/>
                      </a:lnTo>
                      <a:lnTo>
                        <a:pt x="301" y="320"/>
                      </a:lnTo>
                      <a:lnTo>
                        <a:pt x="296" y="302"/>
                      </a:lnTo>
                      <a:lnTo>
                        <a:pt x="289" y="283"/>
                      </a:lnTo>
                      <a:lnTo>
                        <a:pt x="280" y="263"/>
                      </a:lnTo>
                      <a:lnTo>
                        <a:pt x="280" y="263"/>
                      </a:lnTo>
                      <a:lnTo>
                        <a:pt x="274" y="253"/>
                      </a:lnTo>
                      <a:lnTo>
                        <a:pt x="268" y="245"/>
                      </a:lnTo>
                      <a:lnTo>
                        <a:pt x="255" y="231"/>
                      </a:lnTo>
                      <a:lnTo>
                        <a:pt x="249" y="222"/>
                      </a:lnTo>
                      <a:lnTo>
                        <a:pt x="243" y="211"/>
                      </a:lnTo>
                      <a:lnTo>
                        <a:pt x="239" y="197"/>
                      </a:lnTo>
                      <a:lnTo>
                        <a:pt x="236" y="179"/>
                      </a:lnTo>
                      <a:lnTo>
                        <a:pt x="236" y="179"/>
                      </a:lnTo>
                      <a:lnTo>
                        <a:pt x="233" y="157"/>
                      </a:lnTo>
                      <a:lnTo>
                        <a:pt x="229" y="144"/>
                      </a:lnTo>
                      <a:lnTo>
                        <a:pt x="224" y="128"/>
                      </a:lnTo>
                      <a:lnTo>
                        <a:pt x="216" y="113"/>
                      </a:lnTo>
                      <a:lnTo>
                        <a:pt x="211" y="106"/>
                      </a:lnTo>
                      <a:lnTo>
                        <a:pt x="204" y="100"/>
                      </a:lnTo>
                      <a:lnTo>
                        <a:pt x="196" y="93"/>
                      </a:lnTo>
                      <a:lnTo>
                        <a:pt x="189" y="88"/>
                      </a:lnTo>
                      <a:lnTo>
                        <a:pt x="179" y="84"/>
                      </a:lnTo>
                      <a:lnTo>
                        <a:pt x="169" y="79"/>
                      </a:lnTo>
                      <a:lnTo>
                        <a:pt x="169" y="79"/>
                      </a:lnTo>
                      <a:lnTo>
                        <a:pt x="157" y="75"/>
                      </a:lnTo>
                      <a:lnTo>
                        <a:pt x="145" y="69"/>
                      </a:lnTo>
                      <a:lnTo>
                        <a:pt x="136" y="60"/>
                      </a:lnTo>
                      <a:lnTo>
                        <a:pt x="128" y="52"/>
                      </a:lnTo>
                      <a:lnTo>
                        <a:pt x="122" y="43"/>
                      </a:lnTo>
                      <a:lnTo>
                        <a:pt x="116" y="34"/>
                      </a:lnTo>
                      <a:lnTo>
                        <a:pt x="113" y="25"/>
                      </a:lnTo>
                      <a:lnTo>
                        <a:pt x="111" y="18"/>
                      </a:lnTo>
                      <a:lnTo>
                        <a:pt x="111" y="18"/>
                      </a:lnTo>
                      <a:lnTo>
                        <a:pt x="110" y="15"/>
                      </a:lnTo>
                      <a:lnTo>
                        <a:pt x="107" y="12"/>
                      </a:lnTo>
                      <a:lnTo>
                        <a:pt x="100" y="6"/>
                      </a:lnTo>
                      <a:lnTo>
                        <a:pt x="86" y="3"/>
                      </a:lnTo>
                      <a:lnTo>
                        <a:pt x="72" y="0"/>
                      </a:lnTo>
                      <a:lnTo>
                        <a:pt x="56" y="0"/>
                      </a:lnTo>
                      <a:lnTo>
                        <a:pt x="41" y="2"/>
                      </a:lnTo>
                      <a:lnTo>
                        <a:pt x="26" y="6"/>
                      </a:lnTo>
                      <a:lnTo>
                        <a:pt x="13" y="12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18">
                  <a:extLst>
                    <a:ext uri="{FF2B5EF4-FFF2-40B4-BE49-F238E27FC236}">
                      <a16:creationId xmlns:a16="http://schemas.microsoft.com/office/drawing/2014/main" id="{D6397887-E05C-FDB9-8658-FF981B0E0D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66336" y="5013578"/>
                  <a:ext cx="179388" cy="559984"/>
                </a:xfrm>
                <a:custGeom>
                  <a:avLst/>
                  <a:gdLst>
                    <a:gd name="T0" fmla="*/ 9 w 340"/>
                    <a:gd name="T1" fmla="*/ 16 h 937"/>
                    <a:gd name="T2" fmla="*/ 1 w 340"/>
                    <a:gd name="T3" fmla="*/ 35 h 937"/>
                    <a:gd name="T4" fmla="*/ 3 w 340"/>
                    <a:gd name="T5" fmla="*/ 118 h 937"/>
                    <a:gd name="T6" fmla="*/ 4 w 340"/>
                    <a:gd name="T7" fmla="*/ 156 h 937"/>
                    <a:gd name="T8" fmla="*/ 10 w 340"/>
                    <a:gd name="T9" fmla="*/ 333 h 937"/>
                    <a:gd name="T10" fmla="*/ 10 w 340"/>
                    <a:gd name="T11" fmla="*/ 533 h 937"/>
                    <a:gd name="T12" fmla="*/ 0 w 340"/>
                    <a:gd name="T13" fmla="*/ 847 h 937"/>
                    <a:gd name="T14" fmla="*/ 3 w 340"/>
                    <a:gd name="T15" fmla="*/ 904 h 937"/>
                    <a:gd name="T16" fmla="*/ 12 w 340"/>
                    <a:gd name="T17" fmla="*/ 930 h 937"/>
                    <a:gd name="T18" fmla="*/ 23 w 340"/>
                    <a:gd name="T19" fmla="*/ 937 h 937"/>
                    <a:gd name="T20" fmla="*/ 45 w 340"/>
                    <a:gd name="T21" fmla="*/ 935 h 937"/>
                    <a:gd name="T22" fmla="*/ 69 w 340"/>
                    <a:gd name="T23" fmla="*/ 927 h 937"/>
                    <a:gd name="T24" fmla="*/ 84 w 340"/>
                    <a:gd name="T25" fmla="*/ 923 h 937"/>
                    <a:gd name="T26" fmla="*/ 97 w 340"/>
                    <a:gd name="T27" fmla="*/ 902 h 937"/>
                    <a:gd name="T28" fmla="*/ 117 w 340"/>
                    <a:gd name="T29" fmla="*/ 888 h 937"/>
                    <a:gd name="T30" fmla="*/ 147 w 340"/>
                    <a:gd name="T31" fmla="*/ 885 h 937"/>
                    <a:gd name="T32" fmla="*/ 174 w 340"/>
                    <a:gd name="T33" fmla="*/ 883 h 937"/>
                    <a:gd name="T34" fmla="*/ 205 w 340"/>
                    <a:gd name="T35" fmla="*/ 866 h 937"/>
                    <a:gd name="T36" fmla="*/ 217 w 340"/>
                    <a:gd name="T37" fmla="*/ 847 h 937"/>
                    <a:gd name="T38" fmla="*/ 226 w 340"/>
                    <a:gd name="T39" fmla="*/ 827 h 937"/>
                    <a:gd name="T40" fmla="*/ 240 w 340"/>
                    <a:gd name="T41" fmla="*/ 814 h 937"/>
                    <a:gd name="T42" fmla="*/ 265 w 340"/>
                    <a:gd name="T43" fmla="*/ 804 h 937"/>
                    <a:gd name="T44" fmla="*/ 290 w 340"/>
                    <a:gd name="T45" fmla="*/ 775 h 937"/>
                    <a:gd name="T46" fmla="*/ 309 w 340"/>
                    <a:gd name="T47" fmla="*/ 741 h 937"/>
                    <a:gd name="T48" fmla="*/ 315 w 340"/>
                    <a:gd name="T49" fmla="*/ 704 h 937"/>
                    <a:gd name="T50" fmla="*/ 315 w 340"/>
                    <a:gd name="T51" fmla="*/ 663 h 937"/>
                    <a:gd name="T52" fmla="*/ 328 w 340"/>
                    <a:gd name="T53" fmla="*/ 628 h 937"/>
                    <a:gd name="T54" fmla="*/ 339 w 340"/>
                    <a:gd name="T55" fmla="*/ 577 h 937"/>
                    <a:gd name="T56" fmla="*/ 339 w 340"/>
                    <a:gd name="T57" fmla="*/ 509 h 937"/>
                    <a:gd name="T58" fmla="*/ 330 w 340"/>
                    <a:gd name="T59" fmla="*/ 477 h 937"/>
                    <a:gd name="T60" fmla="*/ 311 w 340"/>
                    <a:gd name="T61" fmla="*/ 434 h 937"/>
                    <a:gd name="T62" fmla="*/ 306 w 340"/>
                    <a:gd name="T63" fmla="*/ 409 h 937"/>
                    <a:gd name="T64" fmla="*/ 306 w 340"/>
                    <a:gd name="T65" fmla="*/ 367 h 937"/>
                    <a:gd name="T66" fmla="*/ 301 w 340"/>
                    <a:gd name="T67" fmla="*/ 320 h 937"/>
                    <a:gd name="T68" fmla="*/ 280 w 340"/>
                    <a:gd name="T69" fmla="*/ 263 h 937"/>
                    <a:gd name="T70" fmla="*/ 268 w 340"/>
                    <a:gd name="T71" fmla="*/ 245 h 937"/>
                    <a:gd name="T72" fmla="*/ 243 w 340"/>
                    <a:gd name="T73" fmla="*/ 211 h 937"/>
                    <a:gd name="T74" fmla="*/ 236 w 340"/>
                    <a:gd name="T75" fmla="*/ 179 h 937"/>
                    <a:gd name="T76" fmla="*/ 224 w 340"/>
                    <a:gd name="T77" fmla="*/ 128 h 937"/>
                    <a:gd name="T78" fmla="*/ 204 w 340"/>
                    <a:gd name="T79" fmla="*/ 100 h 937"/>
                    <a:gd name="T80" fmla="*/ 179 w 340"/>
                    <a:gd name="T81" fmla="*/ 84 h 937"/>
                    <a:gd name="T82" fmla="*/ 157 w 340"/>
                    <a:gd name="T83" fmla="*/ 75 h 937"/>
                    <a:gd name="T84" fmla="*/ 128 w 340"/>
                    <a:gd name="T85" fmla="*/ 52 h 937"/>
                    <a:gd name="T86" fmla="*/ 113 w 340"/>
                    <a:gd name="T87" fmla="*/ 25 h 937"/>
                    <a:gd name="T88" fmla="*/ 110 w 340"/>
                    <a:gd name="T89" fmla="*/ 15 h 937"/>
                    <a:gd name="T90" fmla="*/ 86 w 340"/>
                    <a:gd name="T91" fmla="*/ 3 h 937"/>
                    <a:gd name="T92" fmla="*/ 41 w 340"/>
                    <a:gd name="T93" fmla="*/ 2 h 9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40" h="937">
                      <a:moveTo>
                        <a:pt x="13" y="12"/>
                      </a:moveTo>
                      <a:lnTo>
                        <a:pt x="13" y="12"/>
                      </a:lnTo>
                      <a:lnTo>
                        <a:pt x="9" y="16"/>
                      </a:lnTo>
                      <a:lnTo>
                        <a:pt x="6" y="22"/>
                      </a:lnTo>
                      <a:lnTo>
                        <a:pt x="3" y="28"/>
                      </a:lnTo>
                      <a:lnTo>
                        <a:pt x="1" y="35"/>
                      </a:lnTo>
                      <a:lnTo>
                        <a:pt x="0" y="55"/>
                      </a:lnTo>
                      <a:lnTo>
                        <a:pt x="0" y="75"/>
                      </a:lnTo>
                      <a:lnTo>
                        <a:pt x="3" y="118"/>
                      </a:lnTo>
                      <a:lnTo>
                        <a:pt x="4" y="138"/>
                      </a:lnTo>
                      <a:lnTo>
                        <a:pt x="4" y="156"/>
                      </a:lnTo>
                      <a:lnTo>
                        <a:pt x="4" y="156"/>
                      </a:lnTo>
                      <a:lnTo>
                        <a:pt x="4" y="197"/>
                      </a:lnTo>
                      <a:lnTo>
                        <a:pt x="7" y="257"/>
                      </a:lnTo>
                      <a:lnTo>
                        <a:pt x="10" y="333"/>
                      </a:lnTo>
                      <a:lnTo>
                        <a:pt x="12" y="423"/>
                      </a:lnTo>
                      <a:lnTo>
                        <a:pt x="12" y="423"/>
                      </a:lnTo>
                      <a:lnTo>
                        <a:pt x="10" y="533"/>
                      </a:lnTo>
                      <a:lnTo>
                        <a:pt x="6" y="657"/>
                      </a:lnTo>
                      <a:lnTo>
                        <a:pt x="1" y="770"/>
                      </a:lnTo>
                      <a:lnTo>
                        <a:pt x="0" y="847"/>
                      </a:lnTo>
                      <a:lnTo>
                        <a:pt x="0" y="847"/>
                      </a:lnTo>
                      <a:lnTo>
                        <a:pt x="0" y="888"/>
                      </a:lnTo>
                      <a:lnTo>
                        <a:pt x="3" y="904"/>
                      </a:lnTo>
                      <a:lnTo>
                        <a:pt x="6" y="918"/>
                      </a:lnTo>
                      <a:lnTo>
                        <a:pt x="7" y="924"/>
                      </a:lnTo>
                      <a:lnTo>
                        <a:pt x="12" y="930"/>
                      </a:lnTo>
                      <a:lnTo>
                        <a:pt x="15" y="933"/>
                      </a:lnTo>
                      <a:lnTo>
                        <a:pt x="19" y="936"/>
                      </a:lnTo>
                      <a:lnTo>
                        <a:pt x="23" y="937"/>
                      </a:lnTo>
                      <a:lnTo>
                        <a:pt x="31" y="937"/>
                      </a:lnTo>
                      <a:lnTo>
                        <a:pt x="37" y="937"/>
                      </a:lnTo>
                      <a:lnTo>
                        <a:pt x="45" y="935"/>
                      </a:lnTo>
                      <a:lnTo>
                        <a:pt x="45" y="935"/>
                      </a:lnTo>
                      <a:lnTo>
                        <a:pt x="59" y="930"/>
                      </a:lnTo>
                      <a:lnTo>
                        <a:pt x="69" y="927"/>
                      </a:lnTo>
                      <a:lnTo>
                        <a:pt x="78" y="926"/>
                      </a:lnTo>
                      <a:lnTo>
                        <a:pt x="81" y="926"/>
                      </a:lnTo>
                      <a:lnTo>
                        <a:pt x="84" y="923"/>
                      </a:lnTo>
                      <a:lnTo>
                        <a:pt x="91" y="910"/>
                      </a:lnTo>
                      <a:lnTo>
                        <a:pt x="91" y="910"/>
                      </a:lnTo>
                      <a:lnTo>
                        <a:pt x="97" y="902"/>
                      </a:lnTo>
                      <a:lnTo>
                        <a:pt x="103" y="895"/>
                      </a:lnTo>
                      <a:lnTo>
                        <a:pt x="110" y="891"/>
                      </a:lnTo>
                      <a:lnTo>
                        <a:pt x="117" y="888"/>
                      </a:lnTo>
                      <a:lnTo>
                        <a:pt x="123" y="886"/>
                      </a:lnTo>
                      <a:lnTo>
                        <a:pt x="130" y="885"/>
                      </a:lnTo>
                      <a:lnTo>
                        <a:pt x="147" y="885"/>
                      </a:lnTo>
                      <a:lnTo>
                        <a:pt x="147" y="885"/>
                      </a:lnTo>
                      <a:lnTo>
                        <a:pt x="164" y="885"/>
                      </a:lnTo>
                      <a:lnTo>
                        <a:pt x="174" y="883"/>
                      </a:lnTo>
                      <a:lnTo>
                        <a:pt x="185" y="880"/>
                      </a:lnTo>
                      <a:lnTo>
                        <a:pt x="196" y="874"/>
                      </a:lnTo>
                      <a:lnTo>
                        <a:pt x="205" y="866"/>
                      </a:lnTo>
                      <a:lnTo>
                        <a:pt x="210" y="861"/>
                      </a:lnTo>
                      <a:lnTo>
                        <a:pt x="214" y="854"/>
                      </a:lnTo>
                      <a:lnTo>
                        <a:pt x="217" y="847"/>
                      </a:lnTo>
                      <a:lnTo>
                        <a:pt x="221" y="838"/>
                      </a:lnTo>
                      <a:lnTo>
                        <a:pt x="221" y="838"/>
                      </a:lnTo>
                      <a:lnTo>
                        <a:pt x="226" y="827"/>
                      </a:lnTo>
                      <a:lnTo>
                        <a:pt x="230" y="820"/>
                      </a:lnTo>
                      <a:lnTo>
                        <a:pt x="236" y="816"/>
                      </a:lnTo>
                      <a:lnTo>
                        <a:pt x="240" y="814"/>
                      </a:lnTo>
                      <a:lnTo>
                        <a:pt x="254" y="811"/>
                      </a:lnTo>
                      <a:lnTo>
                        <a:pt x="260" y="810"/>
                      </a:lnTo>
                      <a:lnTo>
                        <a:pt x="265" y="804"/>
                      </a:lnTo>
                      <a:lnTo>
                        <a:pt x="265" y="804"/>
                      </a:lnTo>
                      <a:lnTo>
                        <a:pt x="280" y="786"/>
                      </a:lnTo>
                      <a:lnTo>
                        <a:pt x="290" y="775"/>
                      </a:lnTo>
                      <a:lnTo>
                        <a:pt x="299" y="761"/>
                      </a:lnTo>
                      <a:lnTo>
                        <a:pt x="309" y="741"/>
                      </a:lnTo>
                      <a:lnTo>
                        <a:pt x="309" y="741"/>
                      </a:lnTo>
                      <a:lnTo>
                        <a:pt x="314" y="728"/>
                      </a:lnTo>
                      <a:lnTo>
                        <a:pt x="315" y="716"/>
                      </a:lnTo>
                      <a:lnTo>
                        <a:pt x="315" y="704"/>
                      </a:lnTo>
                      <a:lnTo>
                        <a:pt x="314" y="691"/>
                      </a:lnTo>
                      <a:lnTo>
                        <a:pt x="314" y="678"/>
                      </a:lnTo>
                      <a:lnTo>
                        <a:pt x="315" y="663"/>
                      </a:lnTo>
                      <a:lnTo>
                        <a:pt x="320" y="647"/>
                      </a:lnTo>
                      <a:lnTo>
                        <a:pt x="328" y="628"/>
                      </a:lnTo>
                      <a:lnTo>
                        <a:pt x="328" y="628"/>
                      </a:lnTo>
                      <a:lnTo>
                        <a:pt x="333" y="616"/>
                      </a:lnTo>
                      <a:lnTo>
                        <a:pt x="337" y="599"/>
                      </a:lnTo>
                      <a:lnTo>
                        <a:pt x="339" y="577"/>
                      </a:lnTo>
                      <a:lnTo>
                        <a:pt x="340" y="555"/>
                      </a:lnTo>
                      <a:lnTo>
                        <a:pt x="340" y="531"/>
                      </a:lnTo>
                      <a:lnTo>
                        <a:pt x="339" y="509"/>
                      </a:lnTo>
                      <a:lnTo>
                        <a:pt x="334" y="490"/>
                      </a:lnTo>
                      <a:lnTo>
                        <a:pt x="333" y="483"/>
                      </a:lnTo>
                      <a:lnTo>
                        <a:pt x="330" y="477"/>
                      </a:lnTo>
                      <a:lnTo>
                        <a:pt x="330" y="477"/>
                      </a:lnTo>
                      <a:lnTo>
                        <a:pt x="315" y="446"/>
                      </a:lnTo>
                      <a:lnTo>
                        <a:pt x="311" y="434"/>
                      </a:lnTo>
                      <a:lnTo>
                        <a:pt x="308" y="426"/>
                      </a:lnTo>
                      <a:lnTo>
                        <a:pt x="308" y="417"/>
                      </a:lnTo>
                      <a:lnTo>
                        <a:pt x="306" y="409"/>
                      </a:lnTo>
                      <a:lnTo>
                        <a:pt x="306" y="392"/>
                      </a:lnTo>
                      <a:lnTo>
                        <a:pt x="306" y="392"/>
                      </a:lnTo>
                      <a:lnTo>
                        <a:pt x="306" y="367"/>
                      </a:lnTo>
                      <a:lnTo>
                        <a:pt x="305" y="352"/>
                      </a:lnTo>
                      <a:lnTo>
                        <a:pt x="304" y="338"/>
                      </a:lnTo>
                      <a:lnTo>
                        <a:pt x="301" y="320"/>
                      </a:lnTo>
                      <a:lnTo>
                        <a:pt x="296" y="302"/>
                      </a:lnTo>
                      <a:lnTo>
                        <a:pt x="289" y="283"/>
                      </a:lnTo>
                      <a:lnTo>
                        <a:pt x="280" y="263"/>
                      </a:lnTo>
                      <a:lnTo>
                        <a:pt x="280" y="263"/>
                      </a:lnTo>
                      <a:lnTo>
                        <a:pt x="274" y="253"/>
                      </a:lnTo>
                      <a:lnTo>
                        <a:pt x="268" y="245"/>
                      </a:lnTo>
                      <a:lnTo>
                        <a:pt x="255" y="231"/>
                      </a:lnTo>
                      <a:lnTo>
                        <a:pt x="249" y="222"/>
                      </a:lnTo>
                      <a:lnTo>
                        <a:pt x="243" y="211"/>
                      </a:lnTo>
                      <a:lnTo>
                        <a:pt x="239" y="197"/>
                      </a:lnTo>
                      <a:lnTo>
                        <a:pt x="236" y="179"/>
                      </a:lnTo>
                      <a:lnTo>
                        <a:pt x="236" y="179"/>
                      </a:lnTo>
                      <a:lnTo>
                        <a:pt x="233" y="157"/>
                      </a:lnTo>
                      <a:lnTo>
                        <a:pt x="229" y="144"/>
                      </a:lnTo>
                      <a:lnTo>
                        <a:pt x="224" y="128"/>
                      </a:lnTo>
                      <a:lnTo>
                        <a:pt x="216" y="113"/>
                      </a:lnTo>
                      <a:lnTo>
                        <a:pt x="211" y="106"/>
                      </a:lnTo>
                      <a:lnTo>
                        <a:pt x="204" y="100"/>
                      </a:lnTo>
                      <a:lnTo>
                        <a:pt x="196" y="93"/>
                      </a:lnTo>
                      <a:lnTo>
                        <a:pt x="189" y="88"/>
                      </a:lnTo>
                      <a:lnTo>
                        <a:pt x="179" y="84"/>
                      </a:lnTo>
                      <a:lnTo>
                        <a:pt x="169" y="79"/>
                      </a:lnTo>
                      <a:lnTo>
                        <a:pt x="169" y="79"/>
                      </a:lnTo>
                      <a:lnTo>
                        <a:pt x="157" y="75"/>
                      </a:lnTo>
                      <a:lnTo>
                        <a:pt x="145" y="69"/>
                      </a:lnTo>
                      <a:lnTo>
                        <a:pt x="136" y="60"/>
                      </a:lnTo>
                      <a:lnTo>
                        <a:pt x="128" y="52"/>
                      </a:lnTo>
                      <a:lnTo>
                        <a:pt x="122" y="43"/>
                      </a:lnTo>
                      <a:lnTo>
                        <a:pt x="116" y="34"/>
                      </a:lnTo>
                      <a:lnTo>
                        <a:pt x="113" y="25"/>
                      </a:lnTo>
                      <a:lnTo>
                        <a:pt x="111" y="18"/>
                      </a:lnTo>
                      <a:lnTo>
                        <a:pt x="111" y="18"/>
                      </a:lnTo>
                      <a:lnTo>
                        <a:pt x="110" y="15"/>
                      </a:lnTo>
                      <a:lnTo>
                        <a:pt x="107" y="12"/>
                      </a:lnTo>
                      <a:lnTo>
                        <a:pt x="100" y="6"/>
                      </a:lnTo>
                      <a:lnTo>
                        <a:pt x="86" y="3"/>
                      </a:lnTo>
                      <a:lnTo>
                        <a:pt x="72" y="0"/>
                      </a:lnTo>
                      <a:lnTo>
                        <a:pt x="56" y="0"/>
                      </a:lnTo>
                      <a:lnTo>
                        <a:pt x="41" y="2"/>
                      </a:lnTo>
                      <a:lnTo>
                        <a:pt x="26" y="6"/>
                      </a:lnTo>
                      <a:lnTo>
                        <a:pt x="13" y="12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19">
                  <a:extLst>
                    <a:ext uri="{FF2B5EF4-FFF2-40B4-BE49-F238E27FC236}">
                      <a16:creationId xmlns:a16="http://schemas.microsoft.com/office/drawing/2014/main" id="{F39B00C7-4346-F845-1314-3CCF75A787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53623" y="5163861"/>
                  <a:ext cx="107950" cy="275519"/>
                </a:xfrm>
                <a:custGeom>
                  <a:avLst/>
                  <a:gdLst>
                    <a:gd name="T0" fmla="*/ 0 w 205"/>
                    <a:gd name="T1" fmla="*/ 423 h 463"/>
                    <a:gd name="T2" fmla="*/ 0 w 205"/>
                    <a:gd name="T3" fmla="*/ 447 h 463"/>
                    <a:gd name="T4" fmla="*/ 9 w 205"/>
                    <a:gd name="T5" fmla="*/ 459 h 463"/>
                    <a:gd name="T6" fmla="*/ 22 w 205"/>
                    <a:gd name="T7" fmla="*/ 463 h 463"/>
                    <a:gd name="T8" fmla="*/ 39 w 205"/>
                    <a:gd name="T9" fmla="*/ 459 h 463"/>
                    <a:gd name="T10" fmla="*/ 80 w 205"/>
                    <a:gd name="T11" fmla="*/ 440 h 463"/>
                    <a:gd name="T12" fmla="*/ 116 w 205"/>
                    <a:gd name="T13" fmla="*/ 416 h 463"/>
                    <a:gd name="T14" fmla="*/ 146 w 205"/>
                    <a:gd name="T15" fmla="*/ 391 h 463"/>
                    <a:gd name="T16" fmla="*/ 167 w 205"/>
                    <a:gd name="T17" fmla="*/ 375 h 463"/>
                    <a:gd name="T18" fmla="*/ 179 w 205"/>
                    <a:gd name="T19" fmla="*/ 359 h 463"/>
                    <a:gd name="T20" fmla="*/ 186 w 205"/>
                    <a:gd name="T21" fmla="*/ 337 h 463"/>
                    <a:gd name="T22" fmla="*/ 190 w 205"/>
                    <a:gd name="T23" fmla="*/ 315 h 463"/>
                    <a:gd name="T24" fmla="*/ 201 w 205"/>
                    <a:gd name="T25" fmla="*/ 201 h 463"/>
                    <a:gd name="T26" fmla="*/ 205 w 205"/>
                    <a:gd name="T27" fmla="*/ 91 h 463"/>
                    <a:gd name="T28" fmla="*/ 204 w 205"/>
                    <a:gd name="T29" fmla="*/ 73 h 463"/>
                    <a:gd name="T30" fmla="*/ 201 w 205"/>
                    <a:gd name="T31" fmla="*/ 52 h 463"/>
                    <a:gd name="T32" fmla="*/ 193 w 205"/>
                    <a:gd name="T33" fmla="*/ 41 h 463"/>
                    <a:gd name="T34" fmla="*/ 177 w 205"/>
                    <a:gd name="T35" fmla="*/ 26 h 463"/>
                    <a:gd name="T36" fmla="*/ 164 w 205"/>
                    <a:gd name="T37" fmla="*/ 19 h 463"/>
                    <a:gd name="T38" fmla="*/ 132 w 205"/>
                    <a:gd name="T39" fmla="*/ 3 h 463"/>
                    <a:gd name="T40" fmla="*/ 116 w 205"/>
                    <a:gd name="T41" fmla="*/ 0 h 463"/>
                    <a:gd name="T42" fmla="*/ 108 w 205"/>
                    <a:gd name="T43" fmla="*/ 4 h 463"/>
                    <a:gd name="T44" fmla="*/ 105 w 205"/>
                    <a:gd name="T45" fmla="*/ 13 h 463"/>
                    <a:gd name="T46" fmla="*/ 108 w 205"/>
                    <a:gd name="T47" fmla="*/ 29 h 463"/>
                    <a:gd name="T48" fmla="*/ 113 w 205"/>
                    <a:gd name="T49" fmla="*/ 39 h 463"/>
                    <a:gd name="T50" fmla="*/ 132 w 205"/>
                    <a:gd name="T51" fmla="*/ 91 h 463"/>
                    <a:gd name="T52" fmla="*/ 136 w 205"/>
                    <a:gd name="T53" fmla="*/ 123 h 463"/>
                    <a:gd name="T54" fmla="*/ 142 w 205"/>
                    <a:gd name="T55" fmla="*/ 162 h 463"/>
                    <a:gd name="T56" fmla="*/ 143 w 205"/>
                    <a:gd name="T57" fmla="*/ 199 h 463"/>
                    <a:gd name="T58" fmla="*/ 138 w 205"/>
                    <a:gd name="T59" fmla="*/ 230 h 463"/>
                    <a:gd name="T60" fmla="*/ 124 w 205"/>
                    <a:gd name="T61" fmla="*/ 275 h 463"/>
                    <a:gd name="T62" fmla="*/ 123 w 205"/>
                    <a:gd name="T63" fmla="*/ 290 h 463"/>
                    <a:gd name="T64" fmla="*/ 119 w 205"/>
                    <a:gd name="T65" fmla="*/ 311 h 463"/>
                    <a:gd name="T66" fmla="*/ 111 w 205"/>
                    <a:gd name="T67" fmla="*/ 322 h 463"/>
                    <a:gd name="T68" fmla="*/ 97 w 205"/>
                    <a:gd name="T69" fmla="*/ 334 h 463"/>
                    <a:gd name="T70" fmla="*/ 76 w 205"/>
                    <a:gd name="T71" fmla="*/ 346 h 463"/>
                    <a:gd name="T72" fmla="*/ 31 w 205"/>
                    <a:gd name="T73" fmla="*/ 375 h 463"/>
                    <a:gd name="T74" fmla="*/ 13 w 205"/>
                    <a:gd name="T75" fmla="*/ 391 h 463"/>
                    <a:gd name="T76" fmla="*/ 3 w 205"/>
                    <a:gd name="T77" fmla="*/ 410 h 4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05" h="463">
                      <a:moveTo>
                        <a:pt x="0" y="423"/>
                      </a:moveTo>
                      <a:lnTo>
                        <a:pt x="0" y="423"/>
                      </a:lnTo>
                      <a:lnTo>
                        <a:pt x="0" y="437"/>
                      </a:lnTo>
                      <a:lnTo>
                        <a:pt x="0" y="447"/>
                      </a:lnTo>
                      <a:lnTo>
                        <a:pt x="4" y="454"/>
                      </a:lnTo>
                      <a:lnTo>
                        <a:pt x="9" y="459"/>
                      </a:lnTo>
                      <a:lnTo>
                        <a:pt x="14" y="462"/>
                      </a:lnTo>
                      <a:lnTo>
                        <a:pt x="22" y="463"/>
                      </a:lnTo>
                      <a:lnTo>
                        <a:pt x="31" y="462"/>
                      </a:lnTo>
                      <a:lnTo>
                        <a:pt x="39" y="459"/>
                      </a:lnTo>
                      <a:lnTo>
                        <a:pt x="60" y="451"/>
                      </a:lnTo>
                      <a:lnTo>
                        <a:pt x="80" y="440"/>
                      </a:lnTo>
                      <a:lnTo>
                        <a:pt x="99" y="428"/>
                      </a:lnTo>
                      <a:lnTo>
                        <a:pt x="116" y="416"/>
                      </a:lnTo>
                      <a:lnTo>
                        <a:pt x="116" y="416"/>
                      </a:lnTo>
                      <a:lnTo>
                        <a:pt x="146" y="391"/>
                      </a:lnTo>
                      <a:lnTo>
                        <a:pt x="158" y="382"/>
                      </a:lnTo>
                      <a:lnTo>
                        <a:pt x="167" y="375"/>
                      </a:lnTo>
                      <a:lnTo>
                        <a:pt x="173" y="366"/>
                      </a:lnTo>
                      <a:lnTo>
                        <a:pt x="179" y="359"/>
                      </a:lnTo>
                      <a:lnTo>
                        <a:pt x="183" y="349"/>
                      </a:lnTo>
                      <a:lnTo>
                        <a:pt x="186" y="337"/>
                      </a:lnTo>
                      <a:lnTo>
                        <a:pt x="186" y="337"/>
                      </a:lnTo>
                      <a:lnTo>
                        <a:pt x="190" y="315"/>
                      </a:lnTo>
                      <a:lnTo>
                        <a:pt x="195" y="283"/>
                      </a:lnTo>
                      <a:lnTo>
                        <a:pt x="201" y="201"/>
                      </a:lnTo>
                      <a:lnTo>
                        <a:pt x="205" y="121"/>
                      </a:lnTo>
                      <a:lnTo>
                        <a:pt x="205" y="91"/>
                      </a:lnTo>
                      <a:lnTo>
                        <a:pt x="204" y="73"/>
                      </a:lnTo>
                      <a:lnTo>
                        <a:pt x="204" y="73"/>
                      </a:lnTo>
                      <a:lnTo>
                        <a:pt x="202" y="58"/>
                      </a:lnTo>
                      <a:lnTo>
                        <a:pt x="201" y="52"/>
                      </a:lnTo>
                      <a:lnTo>
                        <a:pt x="198" y="47"/>
                      </a:lnTo>
                      <a:lnTo>
                        <a:pt x="193" y="41"/>
                      </a:lnTo>
                      <a:lnTo>
                        <a:pt x="186" y="33"/>
                      </a:lnTo>
                      <a:lnTo>
                        <a:pt x="177" y="26"/>
                      </a:lnTo>
                      <a:lnTo>
                        <a:pt x="164" y="19"/>
                      </a:lnTo>
                      <a:lnTo>
                        <a:pt x="164" y="19"/>
                      </a:lnTo>
                      <a:lnTo>
                        <a:pt x="143" y="7"/>
                      </a:lnTo>
                      <a:lnTo>
                        <a:pt x="132" y="3"/>
                      </a:lnTo>
                      <a:lnTo>
                        <a:pt x="121" y="0"/>
                      </a:lnTo>
                      <a:lnTo>
                        <a:pt x="116" y="0"/>
                      </a:lnTo>
                      <a:lnTo>
                        <a:pt x="111" y="1"/>
                      </a:lnTo>
                      <a:lnTo>
                        <a:pt x="108" y="4"/>
                      </a:lnTo>
                      <a:lnTo>
                        <a:pt x="107" y="7"/>
                      </a:lnTo>
                      <a:lnTo>
                        <a:pt x="105" y="13"/>
                      </a:lnTo>
                      <a:lnTo>
                        <a:pt x="107" y="20"/>
                      </a:lnTo>
                      <a:lnTo>
                        <a:pt x="108" y="29"/>
                      </a:lnTo>
                      <a:lnTo>
                        <a:pt x="113" y="39"/>
                      </a:lnTo>
                      <a:lnTo>
                        <a:pt x="113" y="39"/>
                      </a:lnTo>
                      <a:lnTo>
                        <a:pt x="127" y="79"/>
                      </a:lnTo>
                      <a:lnTo>
                        <a:pt x="132" y="91"/>
                      </a:lnTo>
                      <a:lnTo>
                        <a:pt x="133" y="101"/>
                      </a:lnTo>
                      <a:lnTo>
                        <a:pt x="136" y="123"/>
                      </a:lnTo>
                      <a:lnTo>
                        <a:pt x="142" y="162"/>
                      </a:lnTo>
                      <a:lnTo>
                        <a:pt x="142" y="162"/>
                      </a:lnTo>
                      <a:lnTo>
                        <a:pt x="145" y="181"/>
                      </a:lnTo>
                      <a:lnTo>
                        <a:pt x="143" y="199"/>
                      </a:lnTo>
                      <a:lnTo>
                        <a:pt x="141" y="215"/>
                      </a:lnTo>
                      <a:lnTo>
                        <a:pt x="138" y="230"/>
                      </a:lnTo>
                      <a:lnTo>
                        <a:pt x="129" y="259"/>
                      </a:lnTo>
                      <a:lnTo>
                        <a:pt x="124" y="275"/>
                      </a:lnTo>
                      <a:lnTo>
                        <a:pt x="123" y="290"/>
                      </a:lnTo>
                      <a:lnTo>
                        <a:pt x="123" y="290"/>
                      </a:lnTo>
                      <a:lnTo>
                        <a:pt x="121" y="302"/>
                      </a:lnTo>
                      <a:lnTo>
                        <a:pt x="119" y="311"/>
                      </a:lnTo>
                      <a:lnTo>
                        <a:pt x="116" y="316"/>
                      </a:lnTo>
                      <a:lnTo>
                        <a:pt x="111" y="322"/>
                      </a:lnTo>
                      <a:lnTo>
                        <a:pt x="104" y="328"/>
                      </a:lnTo>
                      <a:lnTo>
                        <a:pt x="97" y="334"/>
                      </a:lnTo>
                      <a:lnTo>
                        <a:pt x="76" y="346"/>
                      </a:lnTo>
                      <a:lnTo>
                        <a:pt x="76" y="346"/>
                      </a:lnTo>
                      <a:lnTo>
                        <a:pt x="42" y="368"/>
                      </a:lnTo>
                      <a:lnTo>
                        <a:pt x="31" y="375"/>
                      </a:lnTo>
                      <a:lnTo>
                        <a:pt x="20" y="384"/>
                      </a:lnTo>
                      <a:lnTo>
                        <a:pt x="13" y="391"/>
                      </a:lnTo>
                      <a:lnTo>
                        <a:pt x="7" y="400"/>
                      </a:lnTo>
                      <a:lnTo>
                        <a:pt x="3" y="410"/>
                      </a:lnTo>
                      <a:lnTo>
                        <a:pt x="0" y="423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0">
                  <a:extLst>
                    <a:ext uri="{FF2B5EF4-FFF2-40B4-BE49-F238E27FC236}">
                      <a16:creationId xmlns:a16="http://schemas.microsoft.com/office/drawing/2014/main" id="{38A11F88-9791-091B-BA1F-65D747E5C5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53623" y="5163861"/>
                  <a:ext cx="107950" cy="275519"/>
                </a:xfrm>
                <a:custGeom>
                  <a:avLst/>
                  <a:gdLst>
                    <a:gd name="T0" fmla="*/ 0 w 205"/>
                    <a:gd name="T1" fmla="*/ 423 h 463"/>
                    <a:gd name="T2" fmla="*/ 0 w 205"/>
                    <a:gd name="T3" fmla="*/ 447 h 463"/>
                    <a:gd name="T4" fmla="*/ 9 w 205"/>
                    <a:gd name="T5" fmla="*/ 459 h 463"/>
                    <a:gd name="T6" fmla="*/ 22 w 205"/>
                    <a:gd name="T7" fmla="*/ 463 h 463"/>
                    <a:gd name="T8" fmla="*/ 39 w 205"/>
                    <a:gd name="T9" fmla="*/ 459 h 463"/>
                    <a:gd name="T10" fmla="*/ 80 w 205"/>
                    <a:gd name="T11" fmla="*/ 440 h 463"/>
                    <a:gd name="T12" fmla="*/ 116 w 205"/>
                    <a:gd name="T13" fmla="*/ 416 h 463"/>
                    <a:gd name="T14" fmla="*/ 146 w 205"/>
                    <a:gd name="T15" fmla="*/ 391 h 463"/>
                    <a:gd name="T16" fmla="*/ 167 w 205"/>
                    <a:gd name="T17" fmla="*/ 375 h 463"/>
                    <a:gd name="T18" fmla="*/ 179 w 205"/>
                    <a:gd name="T19" fmla="*/ 359 h 463"/>
                    <a:gd name="T20" fmla="*/ 186 w 205"/>
                    <a:gd name="T21" fmla="*/ 337 h 463"/>
                    <a:gd name="T22" fmla="*/ 190 w 205"/>
                    <a:gd name="T23" fmla="*/ 315 h 463"/>
                    <a:gd name="T24" fmla="*/ 201 w 205"/>
                    <a:gd name="T25" fmla="*/ 201 h 463"/>
                    <a:gd name="T26" fmla="*/ 205 w 205"/>
                    <a:gd name="T27" fmla="*/ 91 h 463"/>
                    <a:gd name="T28" fmla="*/ 204 w 205"/>
                    <a:gd name="T29" fmla="*/ 73 h 463"/>
                    <a:gd name="T30" fmla="*/ 201 w 205"/>
                    <a:gd name="T31" fmla="*/ 52 h 463"/>
                    <a:gd name="T32" fmla="*/ 193 w 205"/>
                    <a:gd name="T33" fmla="*/ 41 h 463"/>
                    <a:gd name="T34" fmla="*/ 177 w 205"/>
                    <a:gd name="T35" fmla="*/ 26 h 463"/>
                    <a:gd name="T36" fmla="*/ 164 w 205"/>
                    <a:gd name="T37" fmla="*/ 19 h 463"/>
                    <a:gd name="T38" fmla="*/ 132 w 205"/>
                    <a:gd name="T39" fmla="*/ 3 h 463"/>
                    <a:gd name="T40" fmla="*/ 116 w 205"/>
                    <a:gd name="T41" fmla="*/ 0 h 463"/>
                    <a:gd name="T42" fmla="*/ 108 w 205"/>
                    <a:gd name="T43" fmla="*/ 4 h 463"/>
                    <a:gd name="T44" fmla="*/ 105 w 205"/>
                    <a:gd name="T45" fmla="*/ 13 h 463"/>
                    <a:gd name="T46" fmla="*/ 108 w 205"/>
                    <a:gd name="T47" fmla="*/ 29 h 463"/>
                    <a:gd name="T48" fmla="*/ 113 w 205"/>
                    <a:gd name="T49" fmla="*/ 39 h 463"/>
                    <a:gd name="T50" fmla="*/ 132 w 205"/>
                    <a:gd name="T51" fmla="*/ 91 h 463"/>
                    <a:gd name="T52" fmla="*/ 136 w 205"/>
                    <a:gd name="T53" fmla="*/ 123 h 463"/>
                    <a:gd name="T54" fmla="*/ 142 w 205"/>
                    <a:gd name="T55" fmla="*/ 162 h 463"/>
                    <a:gd name="T56" fmla="*/ 143 w 205"/>
                    <a:gd name="T57" fmla="*/ 199 h 463"/>
                    <a:gd name="T58" fmla="*/ 138 w 205"/>
                    <a:gd name="T59" fmla="*/ 230 h 463"/>
                    <a:gd name="T60" fmla="*/ 124 w 205"/>
                    <a:gd name="T61" fmla="*/ 275 h 463"/>
                    <a:gd name="T62" fmla="*/ 123 w 205"/>
                    <a:gd name="T63" fmla="*/ 290 h 463"/>
                    <a:gd name="T64" fmla="*/ 119 w 205"/>
                    <a:gd name="T65" fmla="*/ 311 h 463"/>
                    <a:gd name="T66" fmla="*/ 111 w 205"/>
                    <a:gd name="T67" fmla="*/ 322 h 463"/>
                    <a:gd name="T68" fmla="*/ 97 w 205"/>
                    <a:gd name="T69" fmla="*/ 334 h 463"/>
                    <a:gd name="T70" fmla="*/ 76 w 205"/>
                    <a:gd name="T71" fmla="*/ 346 h 463"/>
                    <a:gd name="T72" fmla="*/ 31 w 205"/>
                    <a:gd name="T73" fmla="*/ 375 h 463"/>
                    <a:gd name="T74" fmla="*/ 13 w 205"/>
                    <a:gd name="T75" fmla="*/ 391 h 463"/>
                    <a:gd name="T76" fmla="*/ 3 w 205"/>
                    <a:gd name="T77" fmla="*/ 410 h 4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05" h="463">
                      <a:moveTo>
                        <a:pt x="0" y="423"/>
                      </a:moveTo>
                      <a:lnTo>
                        <a:pt x="0" y="423"/>
                      </a:lnTo>
                      <a:lnTo>
                        <a:pt x="0" y="437"/>
                      </a:lnTo>
                      <a:lnTo>
                        <a:pt x="0" y="447"/>
                      </a:lnTo>
                      <a:lnTo>
                        <a:pt x="4" y="454"/>
                      </a:lnTo>
                      <a:lnTo>
                        <a:pt x="9" y="459"/>
                      </a:lnTo>
                      <a:lnTo>
                        <a:pt x="14" y="462"/>
                      </a:lnTo>
                      <a:lnTo>
                        <a:pt x="22" y="463"/>
                      </a:lnTo>
                      <a:lnTo>
                        <a:pt x="31" y="462"/>
                      </a:lnTo>
                      <a:lnTo>
                        <a:pt x="39" y="459"/>
                      </a:lnTo>
                      <a:lnTo>
                        <a:pt x="60" y="451"/>
                      </a:lnTo>
                      <a:lnTo>
                        <a:pt x="80" y="440"/>
                      </a:lnTo>
                      <a:lnTo>
                        <a:pt x="99" y="428"/>
                      </a:lnTo>
                      <a:lnTo>
                        <a:pt x="116" y="416"/>
                      </a:lnTo>
                      <a:lnTo>
                        <a:pt x="116" y="416"/>
                      </a:lnTo>
                      <a:lnTo>
                        <a:pt x="146" y="391"/>
                      </a:lnTo>
                      <a:lnTo>
                        <a:pt x="158" y="382"/>
                      </a:lnTo>
                      <a:lnTo>
                        <a:pt x="167" y="375"/>
                      </a:lnTo>
                      <a:lnTo>
                        <a:pt x="173" y="366"/>
                      </a:lnTo>
                      <a:lnTo>
                        <a:pt x="179" y="359"/>
                      </a:lnTo>
                      <a:lnTo>
                        <a:pt x="183" y="349"/>
                      </a:lnTo>
                      <a:lnTo>
                        <a:pt x="186" y="337"/>
                      </a:lnTo>
                      <a:lnTo>
                        <a:pt x="186" y="337"/>
                      </a:lnTo>
                      <a:lnTo>
                        <a:pt x="190" y="315"/>
                      </a:lnTo>
                      <a:lnTo>
                        <a:pt x="195" y="283"/>
                      </a:lnTo>
                      <a:lnTo>
                        <a:pt x="201" y="201"/>
                      </a:lnTo>
                      <a:lnTo>
                        <a:pt x="205" y="121"/>
                      </a:lnTo>
                      <a:lnTo>
                        <a:pt x="205" y="91"/>
                      </a:lnTo>
                      <a:lnTo>
                        <a:pt x="204" y="73"/>
                      </a:lnTo>
                      <a:lnTo>
                        <a:pt x="204" y="73"/>
                      </a:lnTo>
                      <a:lnTo>
                        <a:pt x="202" y="58"/>
                      </a:lnTo>
                      <a:lnTo>
                        <a:pt x="201" y="52"/>
                      </a:lnTo>
                      <a:lnTo>
                        <a:pt x="198" y="47"/>
                      </a:lnTo>
                      <a:lnTo>
                        <a:pt x="193" y="41"/>
                      </a:lnTo>
                      <a:lnTo>
                        <a:pt x="186" y="33"/>
                      </a:lnTo>
                      <a:lnTo>
                        <a:pt x="177" y="26"/>
                      </a:lnTo>
                      <a:lnTo>
                        <a:pt x="164" y="19"/>
                      </a:lnTo>
                      <a:lnTo>
                        <a:pt x="164" y="19"/>
                      </a:lnTo>
                      <a:lnTo>
                        <a:pt x="143" y="7"/>
                      </a:lnTo>
                      <a:lnTo>
                        <a:pt x="132" y="3"/>
                      </a:lnTo>
                      <a:lnTo>
                        <a:pt x="121" y="0"/>
                      </a:lnTo>
                      <a:lnTo>
                        <a:pt x="116" y="0"/>
                      </a:lnTo>
                      <a:lnTo>
                        <a:pt x="111" y="1"/>
                      </a:lnTo>
                      <a:lnTo>
                        <a:pt x="108" y="4"/>
                      </a:lnTo>
                      <a:lnTo>
                        <a:pt x="107" y="7"/>
                      </a:lnTo>
                      <a:lnTo>
                        <a:pt x="105" y="13"/>
                      </a:lnTo>
                      <a:lnTo>
                        <a:pt x="107" y="20"/>
                      </a:lnTo>
                      <a:lnTo>
                        <a:pt x="108" y="29"/>
                      </a:lnTo>
                      <a:lnTo>
                        <a:pt x="113" y="39"/>
                      </a:lnTo>
                      <a:lnTo>
                        <a:pt x="113" y="39"/>
                      </a:lnTo>
                      <a:lnTo>
                        <a:pt x="127" y="79"/>
                      </a:lnTo>
                      <a:lnTo>
                        <a:pt x="132" y="91"/>
                      </a:lnTo>
                      <a:lnTo>
                        <a:pt x="133" y="101"/>
                      </a:lnTo>
                      <a:lnTo>
                        <a:pt x="136" y="123"/>
                      </a:lnTo>
                      <a:lnTo>
                        <a:pt x="142" y="162"/>
                      </a:lnTo>
                      <a:lnTo>
                        <a:pt x="142" y="162"/>
                      </a:lnTo>
                      <a:lnTo>
                        <a:pt x="145" y="181"/>
                      </a:lnTo>
                      <a:lnTo>
                        <a:pt x="143" y="199"/>
                      </a:lnTo>
                      <a:lnTo>
                        <a:pt x="141" y="215"/>
                      </a:lnTo>
                      <a:lnTo>
                        <a:pt x="138" y="230"/>
                      </a:lnTo>
                      <a:lnTo>
                        <a:pt x="129" y="259"/>
                      </a:lnTo>
                      <a:lnTo>
                        <a:pt x="124" y="275"/>
                      </a:lnTo>
                      <a:lnTo>
                        <a:pt x="123" y="290"/>
                      </a:lnTo>
                      <a:lnTo>
                        <a:pt x="123" y="290"/>
                      </a:lnTo>
                      <a:lnTo>
                        <a:pt x="121" y="302"/>
                      </a:lnTo>
                      <a:lnTo>
                        <a:pt x="119" y="311"/>
                      </a:lnTo>
                      <a:lnTo>
                        <a:pt x="116" y="316"/>
                      </a:lnTo>
                      <a:lnTo>
                        <a:pt x="111" y="322"/>
                      </a:lnTo>
                      <a:lnTo>
                        <a:pt x="104" y="328"/>
                      </a:lnTo>
                      <a:lnTo>
                        <a:pt x="97" y="334"/>
                      </a:lnTo>
                      <a:lnTo>
                        <a:pt x="76" y="346"/>
                      </a:lnTo>
                      <a:lnTo>
                        <a:pt x="76" y="346"/>
                      </a:lnTo>
                      <a:lnTo>
                        <a:pt x="42" y="368"/>
                      </a:lnTo>
                      <a:lnTo>
                        <a:pt x="31" y="375"/>
                      </a:lnTo>
                      <a:lnTo>
                        <a:pt x="20" y="384"/>
                      </a:lnTo>
                      <a:lnTo>
                        <a:pt x="13" y="391"/>
                      </a:lnTo>
                      <a:lnTo>
                        <a:pt x="7" y="400"/>
                      </a:lnTo>
                      <a:lnTo>
                        <a:pt x="3" y="410"/>
                      </a:lnTo>
                      <a:lnTo>
                        <a:pt x="0" y="423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1">
                  <a:extLst>
                    <a:ext uri="{FF2B5EF4-FFF2-40B4-BE49-F238E27FC236}">
                      <a16:creationId xmlns:a16="http://schemas.microsoft.com/office/drawing/2014/main" id="{9AB3D199-C6E2-0D22-32C2-E5E5277362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64748" y="5163861"/>
                  <a:ext cx="107950" cy="271941"/>
                </a:xfrm>
                <a:custGeom>
                  <a:avLst/>
                  <a:gdLst>
                    <a:gd name="T0" fmla="*/ 204 w 204"/>
                    <a:gd name="T1" fmla="*/ 423 h 456"/>
                    <a:gd name="T2" fmla="*/ 201 w 204"/>
                    <a:gd name="T3" fmla="*/ 443 h 456"/>
                    <a:gd name="T4" fmla="*/ 191 w 204"/>
                    <a:gd name="T5" fmla="*/ 453 h 456"/>
                    <a:gd name="T6" fmla="*/ 176 w 204"/>
                    <a:gd name="T7" fmla="*/ 456 h 456"/>
                    <a:gd name="T8" fmla="*/ 160 w 204"/>
                    <a:gd name="T9" fmla="*/ 453 h 456"/>
                    <a:gd name="T10" fmla="*/ 122 w 204"/>
                    <a:gd name="T11" fmla="*/ 437 h 456"/>
                    <a:gd name="T12" fmla="*/ 90 w 204"/>
                    <a:gd name="T13" fmla="*/ 416 h 456"/>
                    <a:gd name="T14" fmla="*/ 59 w 204"/>
                    <a:gd name="T15" fmla="*/ 391 h 456"/>
                    <a:gd name="T16" fmla="*/ 39 w 204"/>
                    <a:gd name="T17" fmla="*/ 375 h 456"/>
                    <a:gd name="T18" fmla="*/ 27 w 204"/>
                    <a:gd name="T19" fmla="*/ 359 h 456"/>
                    <a:gd name="T20" fmla="*/ 19 w 204"/>
                    <a:gd name="T21" fmla="*/ 337 h 456"/>
                    <a:gd name="T22" fmla="*/ 15 w 204"/>
                    <a:gd name="T23" fmla="*/ 315 h 456"/>
                    <a:gd name="T24" fmla="*/ 5 w 204"/>
                    <a:gd name="T25" fmla="*/ 201 h 456"/>
                    <a:gd name="T26" fmla="*/ 0 w 204"/>
                    <a:gd name="T27" fmla="*/ 91 h 456"/>
                    <a:gd name="T28" fmla="*/ 0 w 204"/>
                    <a:gd name="T29" fmla="*/ 73 h 456"/>
                    <a:gd name="T30" fmla="*/ 5 w 204"/>
                    <a:gd name="T31" fmla="*/ 52 h 456"/>
                    <a:gd name="T32" fmla="*/ 12 w 204"/>
                    <a:gd name="T33" fmla="*/ 41 h 456"/>
                    <a:gd name="T34" fmla="*/ 28 w 204"/>
                    <a:gd name="T35" fmla="*/ 26 h 456"/>
                    <a:gd name="T36" fmla="*/ 41 w 204"/>
                    <a:gd name="T37" fmla="*/ 19 h 456"/>
                    <a:gd name="T38" fmla="*/ 74 w 204"/>
                    <a:gd name="T39" fmla="*/ 3 h 456"/>
                    <a:gd name="T40" fmla="*/ 90 w 204"/>
                    <a:gd name="T41" fmla="*/ 0 h 456"/>
                    <a:gd name="T42" fmla="*/ 97 w 204"/>
                    <a:gd name="T43" fmla="*/ 4 h 456"/>
                    <a:gd name="T44" fmla="*/ 100 w 204"/>
                    <a:gd name="T45" fmla="*/ 13 h 456"/>
                    <a:gd name="T46" fmla="*/ 97 w 204"/>
                    <a:gd name="T47" fmla="*/ 29 h 456"/>
                    <a:gd name="T48" fmla="*/ 93 w 204"/>
                    <a:gd name="T49" fmla="*/ 39 h 456"/>
                    <a:gd name="T50" fmla="*/ 74 w 204"/>
                    <a:gd name="T51" fmla="*/ 91 h 456"/>
                    <a:gd name="T52" fmla="*/ 69 w 204"/>
                    <a:gd name="T53" fmla="*/ 123 h 456"/>
                    <a:gd name="T54" fmla="*/ 62 w 204"/>
                    <a:gd name="T55" fmla="*/ 162 h 456"/>
                    <a:gd name="T56" fmla="*/ 59 w 204"/>
                    <a:gd name="T57" fmla="*/ 199 h 456"/>
                    <a:gd name="T58" fmla="*/ 62 w 204"/>
                    <a:gd name="T59" fmla="*/ 230 h 456"/>
                    <a:gd name="T60" fmla="*/ 71 w 204"/>
                    <a:gd name="T61" fmla="*/ 259 h 456"/>
                    <a:gd name="T62" fmla="*/ 83 w 204"/>
                    <a:gd name="T63" fmla="*/ 290 h 456"/>
                    <a:gd name="T64" fmla="*/ 94 w 204"/>
                    <a:gd name="T65" fmla="*/ 316 h 456"/>
                    <a:gd name="T66" fmla="*/ 103 w 204"/>
                    <a:gd name="T67" fmla="*/ 328 h 456"/>
                    <a:gd name="T68" fmla="*/ 130 w 204"/>
                    <a:gd name="T69" fmla="*/ 346 h 456"/>
                    <a:gd name="T70" fmla="*/ 165 w 204"/>
                    <a:gd name="T71" fmla="*/ 368 h 456"/>
                    <a:gd name="T72" fmla="*/ 188 w 204"/>
                    <a:gd name="T73" fmla="*/ 385 h 456"/>
                    <a:gd name="T74" fmla="*/ 201 w 204"/>
                    <a:gd name="T75" fmla="*/ 401 h 456"/>
                    <a:gd name="T76" fmla="*/ 204 w 204"/>
                    <a:gd name="T77" fmla="*/ 423 h 4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04" h="456">
                      <a:moveTo>
                        <a:pt x="204" y="423"/>
                      </a:moveTo>
                      <a:lnTo>
                        <a:pt x="204" y="423"/>
                      </a:lnTo>
                      <a:lnTo>
                        <a:pt x="204" y="434"/>
                      </a:lnTo>
                      <a:lnTo>
                        <a:pt x="201" y="443"/>
                      </a:lnTo>
                      <a:lnTo>
                        <a:pt x="197" y="448"/>
                      </a:lnTo>
                      <a:lnTo>
                        <a:pt x="191" y="453"/>
                      </a:lnTo>
                      <a:lnTo>
                        <a:pt x="185" y="454"/>
                      </a:lnTo>
                      <a:lnTo>
                        <a:pt x="176" y="456"/>
                      </a:lnTo>
                      <a:lnTo>
                        <a:pt x="169" y="454"/>
                      </a:lnTo>
                      <a:lnTo>
                        <a:pt x="160" y="453"/>
                      </a:lnTo>
                      <a:lnTo>
                        <a:pt x="141" y="447"/>
                      </a:lnTo>
                      <a:lnTo>
                        <a:pt x="122" y="437"/>
                      </a:lnTo>
                      <a:lnTo>
                        <a:pt x="105" y="426"/>
                      </a:lnTo>
                      <a:lnTo>
                        <a:pt x="90" y="416"/>
                      </a:lnTo>
                      <a:lnTo>
                        <a:pt x="90" y="416"/>
                      </a:lnTo>
                      <a:lnTo>
                        <a:pt x="59" y="391"/>
                      </a:lnTo>
                      <a:lnTo>
                        <a:pt x="47" y="382"/>
                      </a:lnTo>
                      <a:lnTo>
                        <a:pt x="39" y="375"/>
                      </a:lnTo>
                      <a:lnTo>
                        <a:pt x="33" y="366"/>
                      </a:lnTo>
                      <a:lnTo>
                        <a:pt x="27" y="359"/>
                      </a:lnTo>
                      <a:lnTo>
                        <a:pt x="22" y="349"/>
                      </a:lnTo>
                      <a:lnTo>
                        <a:pt x="19" y="337"/>
                      </a:lnTo>
                      <a:lnTo>
                        <a:pt x="19" y="337"/>
                      </a:lnTo>
                      <a:lnTo>
                        <a:pt x="15" y="315"/>
                      </a:lnTo>
                      <a:lnTo>
                        <a:pt x="11" y="283"/>
                      </a:lnTo>
                      <a:lnTo>
                        <a:pt x="5" y="201"/>
                      </a:lnTo>
                      <a:lnTo>
                        <a:pt x="0" y="121"/>
                      </a:lnTo>
                      <a:lnTo>
                        <a:pt x="0" y="91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3" y="58"/>
                      </a:lnTo>
                      <a:lnTo>
                        <a:pt x="5" y="52"/>
                      </a:lnTo>
                      <a:lnTo>
                        <a:pt x="8" y="47"/>
                      </a:lnTo>
                      <a:lnTo>
                        <a:pt x="12" y="41"/>
                      </a:lnTo>
                      <a:lnTo>
                        <a:pt x="19" y="33"/>
                      </a:lnTo>
                      <a:lnTo>
                        <a:pt x="28" y="26"/>
                      </a:lnTo>
                      <a:lnTo>
                        <a:pt x="41" y="19"/>
                      </a:lnTo>
                      <a:lnTo>
                        <a:pt x="41" y="19"/>
                      </a:lnTo>
                      <a:lnTo>
                        <a:pt x="62" y="7"/>
                      </a:lnTo>
                      <a:lnTo>
                        <a:pt x="74" y="3"/>
                      </a:lnTo>
                      <a:lnTo>
                        <a:pt x="84" y="0"/>
                      </a:lnTo>
                      <a:lnTo>
                        <a:pt x="90" y="0"/>
                      </a:lnTo>
                      <a:lnTo>
                        <a:pt x="93" y="1"/>
                      </a:lnTo>
                      <a:lnTo>
                        <a:pt x="97" y="4"/>
                      </a:lnTo>
                      <a:lnTo>
                        <a:pt x="99" y="7"/>
                      </a:lnTo>
                      <a:lnTo>
                        <a:pt x="100" y="13"/>
                      </a:lnTo>
                      <a:lnTo>
                        <a:pt x="99" y="20"/>
                      </a:lnTo>
                      <a:lnTo>
                        <a:pt x="97" y="29"/>
                      </a:lnTo>
                      <a:lnTo>
                        <a:pt x="93" y="39"/>
                      </a:lnTo>
                      <a:lnTo>
                        <a:pt x="93" y="39"/>
                      </a:lnTo>
                      <a:lnTo>
                        <a:pt x="77" y="79"/>
                      </a:lnTo>
                      <a:lnTo>
                        <a:pt x="74" y="91"/>
                      </a:lnTo>
                      <a:lnTo>
                        <a:pt x="71" y="101"/>
                      </a:lnTo>
                      <a:lnTo>
                        <a:pt x="69" y="123"/>
                      </a:lnTo>
                      <a:lnTo>
                        <a:pt x="62" y="162"/>
                      </a:lnTo>
                      <a:lnTo>
                        <a:pt x="62" y="162"/>
                      </a:lnTo>
                      <a:lnTo>
                        <a:pt x="61" y="181"/>
                      </a:lnTo>
                      <a:lnTo>
                        <a:pt x="59" y="199"/>
                      </a:lnTo>
                      <a:lnTo>
                        <a:pt x="61" y="215"/>
                      </a:lnTo>
                      <a:lnTo>
                        <a:pt x="62" y="230"/>
                      </a:lnTo>
                      <a:lnTo>
                        <a:pt x="66" y="245"/>
                      </a:lnTo>
                      <a:lnTo>
                        <a:pt x="71" y="259"/>
                      </a:lnTo>
                      <a:lnTo>
                        <a:pt x="83" y="290"/>
                      </a:lnTo>
                      <a:lnTo>
                        <a:pt x="83" y="290"/>
                      </a:lnTo>
                      <a:lnTo>
                        <a:pt x="90" y="309"/>
                      </a:lnTo>
                      <a:lnTo>
                        <a:pt x="94" y="316"/>
                      </a:lnTo>
                      <a:lnTo>
                        <a:pt x="99" y="322"/>
                      </a:lnTo>
                      <a:lnTo>
                        <a:pt x="103" y="328"/>
                      </a:lnTo>
                      <a:lnTo>
                        <a:pt x="110" y="333"/>
                      </a:lnTo>
                      <a:lnTo>
                        <a:pt x="130" y="346"/>
                      </a:lnTo>
                      <a:lnTo>
                        <a:pt x="130" y="346"/>
                      </a:lnTo>
                      <a:lnTo>
                        <a:pt x="165" y="368"/>
                      </a:lnTo>
                      <a:lnTo>
                        <a:pt x="178" y="377"/>
                      </a:lnTo>
                      <a:lnTo>
                        <a:pt x="188" y="385"/>
                      </a:lnTo>
                      <a:lnTo>
                        <a:pt x="196" y="393"/>
                      </a:lnTo>
                      <a:lnTo>
                        <a:pt x="201" y="401"/>
                      </a:lnTo>
                      <a:lnTo>
                        <a:pt x="204" y="412"/>
                      </a:lnTo>
                      <a:lnTo>
                        <a:pt x="204" y="423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22">
                  <a:extLst>
                    <a:ext uri="{FF2B5EF4-FFF2-40B4-BE49-F238E27FC236}">
                      <a16:creationId xmlns:a16="http://schemas.microsoft.com/office/drawing/2014/main" id="{29F75BB2-D1B5-0242-47DB-77E091A252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64748" y="5163861"/>
                  <a:ext cx="107950" cy="271941"/>
                </a:xfrm>
                <a:custGeom>
                  <a:avLst/>
                  <a:gdLst>
                    <a:gd name="T0" fmla="*/ 204 w 204"/>
                    <a:gd name="T1" fmla="*/ 423 h 456"/>
                    <a:gd name="T2" fmla="*/ 201 w 204"/>
                    <a:gd name="T3" fmla="*/ 443 h 456"/>
                    <a:gd name="T4" fmla="*/ 191 w 204"/>
                    <a:gd name="T5" fmla="*/ 453 h 456"/>
                    <a:gd name="T6" fmla="*/ 176 w 204"/>
                    <a:gd name="T7" fmla="*/ 456 h 456"/>
                    <a:gd name="T8" fmla="*/ 160 w 204"/>
                    <a:gd name="T9" fmla="*/ 453 h 456"/>
                    <a:gd name="T10" fmla="*/ 122 w 204"/>
                    <a:gd name="T11" fmla="*/ 437 h 456"/>
                    <a:gd name="T12" fmla="*/ 90 w 204"/>
                    <a:gd name="T13" fmla="*/ 416 h 456"/>
                    <a:gd name="T14" fmla="*/ 59 w 204"/>
                    <a:gd name="T15" fmla="*/ 391 h 456"/>
                    <a:gd name="T16" fmla="*/ 39 w 204"/>
                    <a:gd name="T17" fmla="*/ 375 h 456"/>
                    <a:gd name="T18" fmla="*/ 27 w 204"/>
                    <a:gd name="T19" fmla="*/ 359 h 456"/>
                    <a:gd name="T20" fmla="*/ 19 w 204"/>
                    <a:gd name="T21" fmla="*/ 337 h 456"/>
                    <a:gd name="T22" fmla="*/ 15 w 204"/>
                    <a:gd name="T23" fmla="*/ 315 h 456"/>
                    <a:gd name="T24" fmla="*/ 5 w 204"/>
                    <a:gd name="T25" fmla="*/ 201 h 456"/>
                    <a:gd name="T26" fmla="*/ 0 w 204"/>
                    <a:gd name="T27" fmla="*/ 91 h 456"/>
                    <a:gd name="T28" fmla="*/ 0 w 204"/>
                    <a:gd name="T29" fmla="*/ 73 h 456"/>
                    <a:gd name="T30" fmla="*/ 5 w 204"/>
                    <a:gd name="T31" fmla="*/ 52 h 456"/>
                    <a:gd name="T32" fmla="*/ 12 w 204"/>
                    <a:gd name="T33" fmla="*/ 41 h 456"/>
                    <a:gd name="T34" fmla="*/ 28 w 204"/>
                    <a:gd name="T35" fmla="*/ 26 h 456"/>
                    <a:gd name="T36" fmla="*/ 41 w 204"/>
                    <a:gd name="T37" fmla="*/ 19 h 456"/>
                    <a:gd name="T38" fmla="*/ 74 w 204"/>
                    <a:gd name="T39" fmla="*/ 3 h 456"/>
                    <a:gd name="T40" fmla="*/ 90 w 204"/>
                    <a:gd name="T41" fmla="*/ 0 h 456"/>
                    <a:gd name="T42" fmla="*/ 97 w 204"/>
                    <a:gd name="T43" fmla="*/ 4 h 456"/>
                    <a:gd name="T44" fmla="*/ 100 w 204"/>
                    <a:gd name="T45" fmla="*/ 13 h 456"/>
                    <a:gd name="T46" fmla="*/ 97 w 204"/>
                    <a:gd name="T47" fmla="*/ 29 h 456"/>
                    <a:gd name="T48" fmla="*/ 93 w 204"/>
                    <a:gd name="T49" fmla="*/ 39 h 456"/>
                    <a:gd name="T50" fmla="*/ 74 w 204"/>
                    <a:gd name="T51" fmla="*/ 91 h 456"/>
                    <a:gd name="T52" fmla="*/ 69 w 204"/>
                    <a:gd name="T53" fmla="*/ 123 h 456"/>
                    <a:gd name="T54" fmla="*/ 62 w 204"/>
                    <a:gd name="T55" fmla="*/ 162 h 456"/>
                    <a:gd name="T56" fmla="*/ 59 w 204"/>
                    <a:gd name="T57" fmla="*/ 199 h 456"/>
                    <a:gd name="T58" fmla="*/ 62 w 204"/>
                    <a:gd name="T59" fmla="*/ 230 h 456"/>
                    <a:gd name="T60" fmla="*/ 71 w 204"/>
                    <a:gd name="T61" fmla="*/ 259 h 456"/>
                    <a:gd name="T62" fmla="*/ 83 w 204"/>
                    <a:gd name="T63" fmla="*/ 290 h 456"/>
                    <a:gd name="T64" fmla="*/ 94 w 204"/>
                    <a:gd name="T65" fmla="*/ 316 h 456"/>
                    <a:gd name="T66" fmla="*/ 103 w 204"/>
                    <a:gd name="T67" fmla="*/ 328 h 456"/>
                    <a:gd name="T68" fmla="*/ 130 w 204"/>
                    <a:gd name="T69" fmla="*/ 346 h 456"/>
                    <a:gd name="T70" fmla="*/ 165 w 204"/>
                    <a:gd name="T71" fmla="*/ 368 h 456"/>
                    <a:gd name="T72" fmla="*/ 188 w 204"/>
                    <a:gd name="T73" fmla="*/ 385 h 456"/>
                    <a:gd name="T74" fmla="*/ 201 w 204"/>
                    <a:gd name="T75" fmla="*/ 401 h 456"/>
                    <a:gd name="T76" fmla="*/ 204 w 204"/>
                    <a:gd name="T77" fmla="*/ 423 h 4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04" h="456">
                      <a:moveTo>
                        <a:pt x="204" y="423"/>
                      </a:moveTo>
                      <a:lnTo>
                        <a:pt x="204" y="423"/>
                      </a:lnTo>
                      <a:lnTo>
                        <a:pt x="204" y="434"/>
                      </a:lnTo>
                      <a:lnTo>
                        <a:pt x="201" y="443"/>
                      </a:lnTo>
                      <a:lnTo>
                        <a:pt x="197" y="448"/>
                      </a:lnTo>
                      <a:lnTo>
                        <a:pt x="191" y="453"/>
                      </a:lnTo>
                      <a:lnTo>
                        <a:pt x="185" y="454"/>
                      </a:lnTo>
                      <a:lnTo>
                        <a:pt x="176" y="456"/>
                      </a:lnTo>
                      <a:lnTo>
                        <a:pt x="169" y="454"/>
                      </a:lnTo>
                      <a:lnTo>
                        <a:pt x="160" y="453"/>
                      </a:lnTo>
                      <a:lnTo>
                        <a:pt x="141" y="447"/>
                      </a:lnTo>
                      <a:lnTo>
                        <a:pt x="122" y="437"/>
                      </a:lnTo>
                      <a:lnTo>
                        <a:pt x="105" y="426"/>
                      </a:lnTo>
                      <a:lnTo>
                        <a:pt x="90" y="416"/>
                      </a:lnTo>
                      <a:lnTo>
                        <a:pt x="90" y="416"/>
                      </a:lnTo>
                      <a:lnTo>
                        <a:pt x="59" y="391"/>
                      </a:lnTo>
                      <a:lnTo>
                        <a:pt x="47" y="382"/>
                      </a:lnTo>
                      <a:lnTo>
                        <a:pt x="39" y="375"/>
                      </a:lnTo>
                      <a:lnTo>
                        <a:pt x="33" y="366"/>
                      </a:lnTo>
                      <a:lnTo>
                        <a:pt x="27" y="359"/>
                      </a:lnTo>
                      <a:lnTo>
                        <a:pt x="22" y="349"/>
                      </a:lnTo>
                      <a:lnTo>
                        <a:pt x="19" y="337"/>
                      </a:lnTo>
                      <a:lnTo>
                        <a:pt x="19" y="337"/>
                      </a:lnTo>
                      <a:lnTo>
                        <a:pt x="15" y="315"/>
                      </a:lnTo>
                      <a:lnTo>
                        <a:pt x="11" y="283"/>
                      </a:lnTo>
                      <a:lnTo>
                        <a:pt x="5" y="201"/>
                      </a:lnTo>
                      <a:lnTo>
                        <a:pt x="0" y="121"/>
                      </a:lnTo>
                      <a:lnTo>
                        <a:pt x="0" y="91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3" y="58"/>
                      </a:lnTo>
                      <a:lnTo>
                        <a:pt x="5" y="52"/>
                      </a:lnTo>
                      <a:lnTo>
                        <a:pt x="8" y="47"/>
                      </a:lnTo>
                      <a:lnTo>
                        <a:pt x="12" y="41"/>
                      </a:lnTo>
                      <a:lnTo>
                        <a:pt x="19" y="33"/>
                      </a:lnTo>
                      <a:lnTo>
                        <a:pt x="28" y="26"/>
                      </a:lnTo>
                      <a:lnTo>
                        <a:pt x="41" y="19"/>
                      </a:lnTo>
                      <a:lnTo>
                        <a:pt x="41" y="19"/>
                      </a:lnTo>
                      <a:lnTo>
                        <a:pt x="62" y="7"/>
                      </a:lnTo>
                      <a:lnTo>
                        <a:pt x="74" y="3"/>
                      </a:lnTo>
                      <a:lnTo>
                        <a:pt x="84" y="0"/>
                      </a:lnTo>
                      <a:lnTo>
                        <a:pt x="90" y="0"/>
                      </a:lnTo>
                      <a:lnTo>
                        <a:pt x="93" y="1"/>
                      </a:lnTo>
                      <a:lnTo>
                        <a:pt x="97" y="4"/>
                      </a:lnTo>
                      <a:lnTo>
                        <a:pt x="99" y="7"/>
                      </a:lnTo>
                      <a:lnTo>
                        <a:pt x="100" y="13"/>
                      </a:lnTo>
                      <a:lnTo>
                        <a:pt x="99" y="20"/>
                      </a:lnTo>
                      <a:lnTo>
                        <a:pt x="97" y="29"/>
                      </a:lnTo>
                      <a:lnTo>
                        <a:pt x="93" y="39"/>
                      </a:lnTo>
                      <a:lnTo>
                        <a:pt x="93" y="39"/>
                      </a:lnTo>
                      <a:lnTo>
                        <a:pt x="77" y="79"/>
                      </a:lnTo>
                      <a:lnTo>
                        <a:pt x="74" y="91"/>
                      </a:lnTo>
                      <a:lnTo>
                        <a:pt x="71" y="101"/>
                      </a:lnTo>
                      <a:lnTo>
                        <a:pt x="69" y="123"/>
                      </a:lnTo>
                      <a:lnTo>
                        <a:pt x="62" y="162"/>
                      </a:lnTo>
                      <a:lnTo>
                        <a:pt x="62" y="162"/>
                      </a:lnTo>
                      <a:lnTo>
                        <a:pt x="61" y="181"/>
                      </a:lnTo>
                      <a:lnTo>
                        <a:pt x="59" y="199"/>
                      </a:lnTo>
                      <a:lnTo>
                        <a:pt x="61" y="215"/>
                      </a:lnTo>
                      <a:lnTo>
                        <a:pt x="62" y="230"/>
                      </a:lnTo>
                      <a:lnTo>
                        <a:pt x="66" y="245"/>
                      </a:lnTo>
                      <a:lnTo>
                        <a:pt x="71" y="259"/>
                      </a:lnTo>
                      <a:lnTo>
                        <a:pt x="83" y="290"/>
                      </a:lnTo>
                      <a:lnTo>
                        <a:pt x="83" y="290"/>
                      </a:lnTo>
                      <a:lnTo>
                        <a:pt x="90" y="309"/>
                      </a:lnTo>
                      <a:lnTo>
                        <a:pt x="94" y="316"/>
                      </a:lnTo>
                      <a:lnTo>
                        <a:pt x="99" y="322"/>
                      </a:lnTo>
                      <a:lnTo>
                        <a:pt x="103" y="328"/>
                      </a:lnTo>
                      <a:lnTo>
                        <a:pt x="110" y="333"/>
                      </a:lnTo>
                      <a:lnTo>
                        <a:pt x="130" y="346"/>
                      </a:lnTo>
                      <a:lnTo>
                        <a:pt x="130" y="346"/>
                      </a:lnTo>
                      <a:lnTo>
                        <a:pt x="165" y="368"/>
                      </a:lnTo>
                      <a:lnTo>
                        <a:pt x="178" y="377"/>
                      </a:lnTo>
                      <a:lnTo>
                        <a:pt x="188" y="385"/>
                      </a:lnTo>
                      <a:lnTo>
                        <a:pt x="196" y="393"/>
                      </a:lnTo>
                      <a:lnTo>
                        <a:pt x="201" y="401"/>
                      </a:lnTo>
                      <a:lnTo>
                        <a:pt x="204" y="412"/>
                      </a:lnTo>
                      <a:lnTo>
                        <a:pt x="204" y="423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8EBB94C7-EAC5-AD3E-843E-02ED520290D6}"/>
                  </a:ext>
                </a:extLst>
              </p:cNvPr>
              <p:cNvGrpSpPr/>
              <p:nvPr/>
            </p:nvGrpSpPr>
            <p:grpSpPr>
              <a:xfrm>
                <a:off x="10385984" y="4619246"/>
                <a:ext cx="404813" cy="603094"/>
                <a:chOff x="1667981" y="911886"/>
                <a:chExt cx="831951" cy="846280"/>
              </a:xfrm>
            </p:grpSpPr>
            <p:sp>
              <p:nvSpPr>
                <p:cNvPr id="73" name="Freeform 12">
                  <a:extLst>
                    <a:ext uri="{FF2B5EF4-FFF2-40B4-BE49-F238E27FC236}">
                      <a16:creationId xmlns:a16="http://schemas.microsoft.com/office/drawing/2014/main" id="{D1C5A1DF-B28C-A639-9092-CAD7B4E9A68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7981" y="911886"/>
                  <a:ext cx="402388" cy="846280"/>
                </a:xfrm>
                <a:custGeom>
                  <a:avLst/>
                  <a:gdLst/>
                  <a:ahLst/>
                  <a:cxnLst>
                    <a:cxn ang="0">
                      <a:pos x="2732" y="169"/>
                    </a:cxn>
                    <a:cxn ang="0">
                      <a:pos x="2470" y="802"/>
                    </a:cxn>
                    <a:cxn ang="0">
                      <a:pos x="2620" y="1503"/>
                    </a:cxn>
                    <a:cxn ang="0">
                      <a:pos x="3239" y="1743"/>
                    </a:cxn>
                    <a:cxn ang="0">
                      <a:pos x="3236" y="1954"/>
                    </a:cxn>
                    <a:cxn ang="0">
                      <a:pos x="2634" y="1866"/>
                    </a:cxn>
                    <a:cxn ang="0">
                      <a:pos x="2253" y="1361"/>
                    </a:cxn>
                    <a:cxn ang="0">
                      <a:pos x="2065" y="697"/>
                    </a:cxn>
                    <a:cxn ang="0">
                      <a:pos x="1506" y="967"/>
                    </a:cxn>
                    <a:cxn ang="0">
                      <a:pos x="1315" y="1374"/>
                    </a:cxn>
                    <a:cxn ang="0">
                      <a:pos x="925" y="1543"/>
                    </a:cxn>
                    <a:cxn ang="0">
                      <a:pos x="556" y="2186"/>
                    </a:cxn>
                    <a:cxn ang="0">
                      <a:pos x="739" y="2806"/>
                    </a:cxn>
                    <a:cxn ang="0">
                      <a:pos x="1336" y="3073"/>
                    </a:cxn>
                    <a:cxn ang="0">
                      <a:pos x="1829" y="2660"/>
                    </a:cxn>
                    <a:cxn ang="0">
                      <a:pos x="2094" y="2491"/>
                    </a:cxn>
                    <a:cxn ang="0">
                      <a:pos x="1993" y="2884"/>
                    </a:cxn>
                    <a:cxn ang="0">
                      <a:pos x="2150" y="3371"/>
                    </a:cxn>
                    <a:cxn ang="0">
                      <a:pos x="2340" y="3604"/>
                    </a:cxn>
                    <a:cxn ang="0">
                      <a:pos x="2057" y="3600"/>
                    </a:cxn>
                    <a:cxn ang="0">
                      <a:pos x="1481" y="3329"/>
                    </a:cxn>
                    <a:cxn ang="0">
                      <a:pos x="691" y="3102"/>
                    </a:cxn>
                    <a:cxn ang="0">
                      <a:pos x="283" y="2971"/>
                    </a:cxn>
                    <a:cxn ang="0">
                      <a:pos x="316" y="3703"/>
                    </a:cxn>
                    <a:cxn ang="0">
                      <a:pos x="110" y="3993"/>
                    </a:cxn>
                    <a:cxn ang="0">
                      <a:pos x="40" y="4613"/>
                    </a:cxn>
                    <a:cxn ang="0">
                      <a:pos x="389" y="5151"/>
                    </a:cxn>
                    <a:cxn ang="0">
                      <a:pos x="976" y="5323"/>
                    </a:cxn>
                    <a:cxn ang="0">
                      <a:pos x="1530" y="5081"/>
                    </a:cxn>
                    <a:cxn ang="0">
                      <a:pos x="1758" y="5054"/>
                    </a:cxn>
                    <a:cxn ang="0">
                      <a:pos x="1559" y="5370"/>
                    </a:cxn>
                    <a:cxn ang="0">
                      <a:pos x="916" y="5566"/>
                    </a:cxn>
                    <a:cxn ang="0">
                      <a:pos x="229" y="5332"/>
                    </a:cxn>
                    <a:cxn ang="0">
                      <a:pos x="336" y="5984"/>
                    </a:cxn>
                    <a:cxn ang="0">
                      <a:pos x="742" y="6260"/>
                    </a:cxn>
                    <a:cxn ang="0">
                      <a:pos x="907" y="6762"/>
                    </a:cxn>
                    <a:cxn ang="0">
                      <a:pos x="1555" y="7271"/>
                    </a:cxn>
                    <a:cxn ang="0">
                      <a:pos x="1666" y="6367"/>
                    </a:cxn>
                    <a:cxn ang="0">
                      <a:pos x="2381" y="5662"/>
                    </a:cxn>
                    <a:cxn ang="0">
                      <a:pos x="3043" y="5651"/>
                    </a:cxn>
                    <a:cxn ang="0">
                      <a:pos x="3049" y="5869"/>
                    </a:cxn>
                    <a:cxn ang="0">
                      <a:pos x="2525" y="5868"/>
                    </a:cxn>
                    <a:cxn ang="0">
                      <a:pos x="1968" y="6322"/>
                    </a:cxn>
                    <a:cxn ang="0">
                      <a:pos x="1766" y="7019"/>
                    </a:cxn>
                    <a:cxn ang="0">
                      <a:pos x="2081" y="7778"/>
                    </a:cxn>
                    <a:cxn ang="0">
                      <a:pos x="2888" y="8078"/>
                    </a:cxn>
                    <a:cxn ang="0">
                      <a:pos x="3479" y="7847"/>
                    </a:cxn>
                    <a:cxn ang="0">
                      <a:pos x="3851" y="7179"/>
                    </a:cxn>
                    <a:cxn ang="0">
                      <a:pos x="3590" y="119"/>
                    </a:cxn>
                    <a:cxn ang="0">
                      <a:pos x="2903" y="7439"/>
                    </a:cxn>
                    <a:cxn ang="0">
                      <a:pos x="2431" y="7177"/>
                    </a:cxn>
                    <a:cxn ang="0">
                      <a:pos x="2401" y="6781"/>
                    </a:cxn>
                    <a:cxn ang="0">
                      <a:pos x="2586" y="6857"/>
                    </a:cxn>
                    <a:cxn ang="0">
                      <a:pos x="2775" y="7172"/>
                    </a:cxn>
                    <a:cxn ang="0">
                      <a:pos x="3093" y="7264"/>
                    </a:cxn>
                    <a:cxn ang="0">
                      <a:pos x="3241" y="4240"/>
                    </a:cxn>
                    <a:cxn ang="0">
                      <a:pos x="3072" y="4575"/>
                    </a:cxn>
                    <a:cxn ang="0">
                      <a:pos x="3112" y="4882"/>
                    </a:cxn>
                    <a:cxn ang="0">
                      <a:pos x="2881" y="4757"/>
                    </a:cxn>
                    <a:cxn ang="0">
                      <a:pos x="2971" y="4154"/>
                    </a:cxn>
                    <a:cxn ang="0">
                      <a:pos x="3294" y="4079"/>
                    </a:cxn>
                  </a:cxnLst>
                  <a:rect l="0" t="0" r="r" b="b"/>
                  <a:pathLst>
                    <a:path w="3851" h="8080">
                      <a:moveTo>
                        <a:pt x="3204" y="0"/>
                      </a:moveTo>
                      <a:lnTo>
                        <a:pt x="3204" y="0"/>
                      </a:lnTo>
                      <a:lnTo>
                        <a:pt x="3178" y="0"/>
                      </a:lnTo>
                      <a:lnTo>
                        <a:pt x="3152" y="1"/>
                      </a:lnTo>
                      <a:lnTo>
                        <a:pt x="3126" y="3"/>
                      </a:lnTo>
                      <a:lnTo>
                        <a:pt x="3102" y="6"/>
                      </a:lnTo>
                      <a:lnTo>
                        <a:pt x="3078" y="9"/>
                      </a:lnTo>
                      <a:lnTo>
                        <a:pt x="3054" y="13"/>
                      </a:lnTo>
                      <a:lnTo>
                        <a:pt x="3032" y="17"/>
                      </a:lnTo>
                      <a:lnTo>
                        <a:pt x="3009" y="23"/>
                      </a:lnTo>
                      <a:lnTo>
                        <a:pt x="2988" y="28"/>
                      </a:lnTo>
                      <a:lnTo>
                        <a:pt x="2967" y="35"/>
                      </a:lnTo>
                      <a:lnTo>
                        <a:pt x="2947" y="42"/>
                      </a:lnTo>
                      <a:lnTo>
                        <a:pt x="2927" y="49"/>
                      </a:lnTo>
                      <a:lnTo>
                        <a:pt x="2908" y="57"/>
                      </a:lnTo>
                      <a:lnTo>
                        <a:pt x="2889" y="65"/>
                      </a:lnTo>
                      <a:lnTo>
                        <a:pt x="2871" y="74"/>
                      </a:lnTo>
                      <a:lnTo>
                        <a:pt x="2853" y="83"/>
                      </a:lnTo>
                      <a:lnTo>
                        <a:pt x="2836" y="93"/>
                      </a:lnTo>
                      <a:lnTo>
                        <a:pt x="2820" y="103"/>
                      </a:lnTo>
                      <a:lnTo>
                        <a:pt x="2789" y="123"/>
                      </a:lnTo>
                      <a:lnTo>
                        <a:pt x="2760" y="146"/>
                      </a:lnTo>
                      <a:lnTo>
                        <a:pt x="2732" y="169"/>
                      </a:lnTo>
                      <a:lnTo>
                        <a:pt x="2707" y="193"/>
                      </a:lnTo>
                      <a:lnTo>
                        <a:pt x="2684" y="217"/>
                      </a:lnTo>
                      <a:lnTo>
                        <a:pt x="2662" y="242"/>
                      </a:lnTo>
                      <a:lnTo>
                        <a:pt x="2642" y="268"/>
                      </a:lnTo>
                      <a:lnTo>
                        <a:pt x="2624" y="293"/>
                      </a:lnTo>
                      <a:lnTo>
                        <a:pt x="2607" y="318"/>
                      </a:lnTo>
                      <a:lnTo>
                        <a:pt x="2592" y="343"/>
                      </a:lnTo>
                      <a:lnTo>
                        <a:pt x="2578" y="368"/>
                      </a:lnTo>
                      <a:lnTo>
                        <a:pt x="2566" y="392"/>
                      </a:lnTo>
                      <a:lnTo>
                        <a:pt x="2555" y="414"/>
                      </a:lnTo>
                      <a:lnTo>
                        <a:pt x="2546" y="436"/>
                      </a:lnTo>
                      <a:lnTo>
                        <a:pt x="2537" y="457"/>
                      </a:lnTo>
                      <a:lnTo>
                        <a:pt x="2524" y="493"/>
                      </a:lnTo>
                      <a:lnTo>
                        <a:pt x="2515" y="522"/>
                      </a:lnTo>
                      <a:lnTo>
                        <a:pt x="2510" y="543"/>
                      </a:lnTo>
                      <a:lnTo>
                        <a:pt x="2507" y="553"/>
                      </a:lnTo>
                      <a:lnTo>
                        <a:pt x="2507" y="553"/>
                      </a:lnTo>
                      <a:lnTo>
                        <a:pt x="2501" y="583"/>
                      </a:lnTo>
                      <a:lnTo>
                        <a:pt x="2494" y="616"/>
                      </a:lnTo>
                      <a:lnTo>
                        <a:pt x="2487" y="659"/>
                      </a:lnTo>
                      <a:lnTo>
                        <a:pt x="2480" y="711"/>
                      </a:lnTo>
                      <a:lnTo>
                        <a:pt x="2473" y="770"/>
                      </a:lnTo>
                      <a:lnTo>
                        <a:pt x="2470" y="802"/>
                      </a:lnTo>
                      <a:lnTo>
                        <a:pt x="2468" y="836"/>
                      </a:lnTo>
                      <a:lnTo>
                        <a:pt x="2466" y="871"/>
                      </a:lnTo>
                      <a:lnTo>
                        <a:pt x="2465" y="907"/>
                      </a:lnTo>
                      <a:lnTo>
                        <a:pt x="2464" y="944"/>
                      </a:lnTo>
                      <a:lnTo>
                        <a:pt x="2465" y="981"/>
                      </a:lnTo>
                      <a:lnTo>
                        <a:pt x="2466" y="1020"/>
                      </a:lnTo>
                      <a:lnTo>
                        <a:pt x="2469" y="1058"/>
                      </a:lnTo>
                      <a:lnTo>
                        <a:pt x="2473" y="1097"/>
                      </a:lnTo>
                      <a:lnTo>
                        <a:pt x="2478" y="1137"/>
                      </a:lnTo>
                      <a:lnTo>
                        <a:pt x="2484" y="1176"/>
                      </a:lnTo>
                      <a:lnTo>
                        <a:pt x="2492" y="1215"/>
                      </a:lnTo>
                      <a:lnTo>
                        <a:pt x="2501" y="1254"/>
                      </a:lnTo>
                      <a:lnTo>
                        <a:pt x="2513" y="1292"/>
                      </a:lnTo>
                      <a:lnTo>
                        <a:pt x="2525" y="1330"/>
                      </a:lnTo>
                      <a:lnTo>
                        <a:pt x="2540" y="1367"/>
                      </a:lnTo>
                      <a:lnTo>
                        <a:pt x="2557" y="1403"/>
                      </a:lnTo>
                      <a:lnTo>
                        <a:pt x="2566" y="1420"/>
                      </a:lnTo>
                      <a:lnTo>
                        <a:pt x="2576" y="1438"/>
                      </a:lnTo>
                      <a:lnTo>
                        <a:pt x="2586" y="1454"/>
                      </a:lnTo>
                      <a:lnTo>
                        <a:pt x="2597" y="1471"/>
                      </a:lnTo>
                      <a:lnTo>
                        <a:pt x="2608" y="1487"/>
                      </a:lnTo>
                      <a:lnTo>
                        <a:pt x="2620" y="1503"/>
                      </a:lnTo>
                      <a:lnTo>
                        <a:pt x="2620" y="1503"/>
                      </a:lnTo>
                      <a:lnTo>
                        <a:pt x="2643" y="1530"/>
                      </a:lnTo>
                      <a:lnTo>
                        <a:pt x="2655" y="1543"/>
                      </a:lnTo>
                      <a:lnTo>
                        <a:pt x="2668" y="1556"/>
                      </a:lnTo>
                      <a:lnTo>
                        <a:pt x="2694" y="1579"/>
                      </a:lnTo>
                      <a:lnTo>
                        <a:pt x="2721" y="1601"/>
                      </a:lnTo>
                      <a:lnTo>
                        <a:pt x="2751" y="1622"/>
                      </a:lnTo>
                      <a:lnTo>
                        <a:pt x="2782" y="1640"/>
                      </a:lnTo>
                      <a:lnTo>
                        <a:pt x="2814" y="1657"/>
                      </a:lnTo>
                      <a:lnTo>
                        <a:pt x="2849" y="1672"/>
                      </a:lnTo>
                      <a:lnTo>
                        <a:pt x="2885" y="1685"/>
                      </a:lnTo>
                      <a:lnTo>
                        <a:pt x="2922" y="1696"/>
                      </a:lnTo>
                      <a:lnTo>
                        <a:pt x="2961" y="1706"/>
                      </a:lnTo>
                      <a:lnTo>
                        <a:pt x="3002" y="1714"/>
                      </a:lnTo>
                      <a:lnTo>
                        <a:pt x="3044" y="1720"/>
                      </a:lnTo>
                      <a:lnTo>
                        <a:pt x="3088" y="1725"/>
                      </a:lnTo>
                      <a:lnTo>
                        <a:pt x="3134" y="1727"/>
                      </a:lnTo>
                      <a:lnTo>
                        <a:pt x="3181" y="1728"/>
                      </a:lnTo>
                      <a:lnTo>
                        <a:pt x="3181" y="1728"/>
                      </a:lnTo>
                      <a:lnTo>
                        <a:pt x="3193" y="1729"/>
                      </a:lnTo>
                      <a:lnTo>
                        <a:pt x="3205" y="1731"/>
                      </a:lnTo>
                      <a:lnTo>
                        <a:pt x="3217" y="1734"/>
                      </a:lnTo>
                      <a:lnTo>
                        <a:pt x="3228" y="1738"/>
                      </a:lnTo>
                      <a:lnTo>
                        <a:pt x="3239" y="1743"/>
                      </a:lnTo>
                      <a:lnTo>
                        <a:pt x="3249" y="1749"/>
                      </a:lnTo>
                      <a:lnTo>
                        <a:pt x="3259" y="1756"/>
                      </a:lnTo>
                      <a:lnTo>
                        <a:pt x="3268" y="1763"/>
                      </a:lnTo>
                      <a:lnTo>
                        <a:pt x="3275" y="1772"/>
                      </a:lnTo>
                      <a:lnTo>
                        <a:pt x="3283" y="1781"/>
                      </a:lnTo>
                      <a:lnTo>
                        <a:pt x="3289" y="1791"/>
                      </a:lnTo>
                      <a:lnTo>
                        <a:pt x="3294" y="1802"/>
                      </a:lnTo>
                      <a:lnTo>
                        <a:pt x="3297" y="1813"/>
                      </a:lnTo>
                      <a:lnTo>
                        <a:pt x="3300" y="1824"/>
                      </a:lnTo>
                      <a:lnTo>
                        <a:pt x="3301" y="1836"/>
                      </a:lnTo>
                      <a:lnTo>
                        <a:pt x="3301" y="1849"/>
                      </a:lnTo>
                      <a:lnTo>
                        <a:pt x="3301" y="1849"/>
                      </a:lnTo>
                      <a:lnTo>
                        <a:pt x="3300" y="1860"/>
                      </a:lnTo>
                      <a:lnTo>
                        <a:pt x="3298" y="1870"/>
                      </a:lnTo>
                      <a:lnTo>
                        <a:pt x="3296" y="1879"/>
                      </a:lnTo>
                      <a:lnTo>
                        <a:pt x="3293" y="1888"/>
                      </a:lnTo>
                      <a:lnTo>
                        <a:pt x="3290" y="1897"/>
                      </a:lnTo>
                      <a:lnTo>
                        <a:pt x="3286" y="1905"/>
                      </a:lnTo>
                      <a:lnTo>
                        <a:pt x="3278" y="1918"/>
                      </a:lnTo>
                      <a:lnTo>
                        <a:pt x="3268" y="1930"/>
                      </a:lnTo>
                      <a:lnTo>
                        <a:pt x="3258" y="1940"/>
                      </a:lnTo>
                      <a:lnTo>
                        <a:pt x="3247" y="1948"/>
                      </a:lnTo>
                      <a:lnTo>
                        <a:pt x="3236" y="1954"/>
                      </a:lnTo>
                      <a:lnTo>
                        <a:pt x="3224" y="1959"/>
                      </a:lnTo>
                      <a:lnTo>
                        <a:pt x="3214" y="1963"/>
                      </a:lnTo>
                      <a:lnTo>
                        <a:pt x="3203" y="1965"/>
                      </a:lnTo>
                      <a:lnTo>
                        <a:pt x="3194" y="1967"/>
                      </a:lnTo>
                      <a:lnTo>
                        <a:pt x="3181" y="1968"/>
                      </a:lnTo>
                      <a:lnTo>
                        <a:pt x="3175" y="1969"/>
                      </a:lnTo>
                      <a:lnTo>
                        <a:pt x="3175" y="1969"/>
                      </a:lnTo>
                      <a:lnTo>
                        <a:pt x="3134" y="1971"/>
                      </a:lnTo>
                      <a:lnTo>
                        <a:pt x="3093" y="1972"/>
                      </a:lnTo>
                      <a:lnTo>
                        <a:pt x="3054" y="1972"/>
                      </a:lnTo>
                      <a:lnTo>
                        <a:pt x="3015" y="1970"/>
                      </a:lnTo>
                      <a:lnTo>
                        <a:pt x="2978" y="1967"/>
                      </a:lnTo>
                      <a:lnTo>
                        <a:pt x="2942" y="1964"/>
                      </a:lnTo>
                      <a:lnTo>
                        <a:pt x="2907" y="1959"/>
                      </a:lnTo>
                      <a:lnTo>
                        <a:pt x="2872" y="1952"/>
                      </a:lnTo>
                      <a:lnTo>
                        <a:pt x="2839" y="1945"/>
                      </a:lnTo>
                      <a:lnTo>
                        <a:pt x="2807" y="1937"/>
                      </a:lnTo>
                      <a:lnTo>
                        <a:pt x="2776" y="1927"/>
                      </a:lnTo>
                      <a:lnTo>
                        <a:pt x="2745" y="1917"/>
                      </a:lnTo>
                      <a:lnTo>
                        <a:pt x="2716" y="1906"/>
                      </a:lnTo>
                      <a:lnTo>
                        <a:pt x="2688" y="1893"/>
                      </a:lnTo>
                      <a:lnTo>
                        <a:pt x="2660" y="1880"/>
                      </a:lnTo>
                      <a:lnTo>
                        <a:pt x="2634" y="1866"/>
                      </a:lnTo>
                      <a:lnTo>
                        <a:pt x="2608" y="1851"/>
                      </a:lnTo>
                      <a:lnTo>
                        <a:pt x="2583" y="1835"/>
                      </a:lnTo>
                      <a:lnTo>
                        <a:pt x="2559" y="1818"/>
                      </a:lnTo>
                      <a:lnTo>
                        <a:pt x="2536" y="1801"/>
                      </a:lnTo>
                      <a:lnTo>
                        <a:pt x="2514" y="1783"/>
                      </a:lnTo>
                      <a:lnTo>
                        <a:pt x="2493" y="1764"/>
                      </a:lnTo>
                      <a:lnTo>
                        <a:pt x="2473" y="1744"/>
                      </a:lnTo>
                      <a:lnTo>
                        <a:pt x="2453" y="1724"/>
                      </a:lnTo>
                      <a:lnTo>
                        <a:pt x="2434" y="1703"/>
                      </a:lnTo>
                      <a:lnTo>
                        <a:pt x="2416" y="1682"/>
                      </a:lnTo>
                      <a:lnTo>
                        <a:pt x="2399" y="1660"/>
                      </a:lnTo>
                      <a:lnTo>
                        <a:pt x="2383" y="1637"/>
                      </a:lnTo>
                      <a:lnTo>
                        <a:pt x="2367" y="1614"/>
                      </a:lnTo>
                      <a:lnTo>
                        <a:pt x="2353" y="1591"/>
                      </a:lnTo>
                      <a:lnTo>
                        <a:pt x="2339" y="1567"/>
                      </a:lnTo>
                      <a:lnTo>
                        <a:pt x="2326" y="1542"/>
                      </a:lnTo>
                      <a:lnTo>
                        <a:pt x="2313" y="1517"/>
                      </a:lnTo>
                      <a:lnTo>
                        <a:pt x="2301" y="1492"/>
                      </a:lnTo>
                      <a:lnTo>
                        <a:pt x="2290" y="1466"/>
                      </a:lnTo>
                      <a:lnTo>
                        <a:pt x="2280" y="1440"/>
                      </a:lnTo>
                      <a:lnTo>
                        <a:pt x="2270" y="1414"/>
                      </a:lnTo>
                      <a:lnTo>
                        <a:pt x="2261" y="1388"/>
                      </a:lnTo>
                      <a:lnTo>
                        <a:pt x="2253" y="1361"/>
                      </a:lnTo>
                      <a:lnTo>
                        <a:pt x="2246" y="1334"/>
                      </a:lnTo>
                      <a:lnTo>
                        <a:pt x="2239" y="1307"/>
                      </a:lnTo>
                      <a:lnTo>
                        <a:pt x="2232" y="1280"/>
                      </a:lnTo>
                      <a:lnTo>
                        <a:pt x="2227" y="1252"/>
                      </a:lnTo>
                      <a:lnTo>
                        <a:pt x="2222" y="1225"/>
                      </a:lnTo>
                      <a:lnTo>
                        <a:pt x="2217" y="1198"/>
                      </a:lnTo>
                      <a:lnTo>
                        <a:pt x="2214" y="1170"/>
                      </a:lnTo>
                      <a:lnTo>
                        <a:pt x="2208" y="1115"/>
                      </a:lnTo>
                      <a:lnTo>
                        <a:pt x="2204" y="1060"/>
                      </a:lnTo>
                      <a:lnTo>
                        <a:pt x="2203" y="1006"/>
                      </a:lnTo>
                      <a:lnTo>
                        <a:pt x="2204" y="952"/>
                      </a:lnTo>
                      <a:lnTo>
                        <a:pt x="2207" y="900"/>
                      </a:lnTo>
                      <a:lnTo>
                        <a:pt x="2212" y="848"/>
                      </a:lnTo>
                      <a:lnTo>
                        <a:pt x="2219" y="798"/>
                      </a:lnTo>
                      <a:lnTo>
                        <a:pt x="2227" y="750"/>
                      </a:lnTo>
                      <a:lnTo>
                        <a:pt x="2237" y="703"/>
                      </a:lnTo>
                      <a:lnTo>
                        <a:pt x="2237" y="703"/>
                      </a:lnTo>
                      <a:lnTo>
                        <a:pt x="2207" y="700"/>
                      </a:lnTo>
                      <a:lnTo>
                        <a:pt x="2168" y="697"/>
                      </a:lnTo>
                      <a:lnTo>
                        <a:pt x="2145" y="696"/>
                      </a:lnTo>
                      <a:lnTo>
                        <a:pt x="2120" y="695"/>
                      </a:lnTo>
                      <a:lnTo>
                        <a:pt x="2093" y="696"/>
                      </a:lnTo>
                      <a:lnTo>
                        <a:pt x="2065" y="697"/>
                      </a:lnTo>
                      <a:lnTo>
                        <a:pt x="2035" y="698"/>
                      </a:lnTo>
                      <a:lnTo>
                        <a:pt x="2005" y="702"/>
                      </a:lnTo>
                      <a:lnTo>
                        <a:pt x="1973" y="706"/>
                      </a:lnTo>
                      <a:lnTo>
                        <a:pt x="1940" y="711"/>
                      </a:lnTo>
                      <a:lnTo>
                        <a:pt x="1906" y="718"/>
                      </a:lnTo>
                      <a:lnTo>
                        <a:pt x="1872" y="727"/>
                      </a:lnTo>
                      <a:lnTo>
                        <a:pt x="1837" y="737"/>
                      </a:lnTo>
                      <a:lnTo>
                        <a:pt x="1803" y="750"/>
                      </a:lnTo>
                      <a:lnTo>
                        <a:pt x="1768" y="764"/>
                      </a:lnTo>
                      <a:lnTo>
                        <a:pt x="1733" y="781"/>
                      </a:lnTo>
                      <a:lnTo>
                        <a:pt x="1698" y="799"/>
                      </a:lnTo>
                      <a:lnTo>
                        <a:pt x="1681" y="810"/>
                      </a:lnTo>
                      <a:lnTo>
                        <a:pt x="1664" y="820"/>
                      </a:lnTo>
                      <a:lnTo>
                        <a:pt x="1647" y="832"/>
                      </a:lnTo>
                      <a:lnTo>
                        <a:pt x="1631" y="844"/>
                      </a:lnTo>
                      <a:lnTo>
                        <a:pt x="1614" y="857"/>
                      </a:lnTo>
                      <a:lnTo>
                        <a:pt x="1598" y="871"/>
                      </a:lnTo>
                      <a:lnTo>
                        <a:pt x="1582" y="885"/>
                      </a:lnTo>
                      <a:lnTo>
                        <a:pt x="1566" y="900"/>
                      </a:lnTo>
                      <a:lnTo>
                        <a:pt x="1551" y="916"/>
                      </a:lnTo>
                      <a:lnTo>
                        <a:pt x="1536" y="932"/>
                      </a:lnTo>
                      <a:lnTo>
                        <a:pt x="1521" y="949"/>
                      </a:lnTo>
                      <a:lnTo>
                        <a:pt x="1506" y="967"/>
                      </a:lnTo>
                      <a:lnTo>
                        <a:pt x="1492" y="986"/>
                      </a:lnTo>
                      <a:lnTo>
                        <a:pt x="1478" y="1006"/>
                      </a:lnTo>
                      <a:lnTo>
                        <a:pt x="1465" y="1027"/>
                      </a:lnTo>
                      <a:lnTo>
                        <a:pt x="1452" y="1048"/>
                      </a:lnTo>
                      <a:lnTo>
                        <a:pt x="1439" y="1070"/>
                      </a:lnTo>
                      <a:lnTo>
                        <a:pt x="1427" y="1093"/>
                      </a:lnTo>
                      <a:lnTo>
                        <a:pt x="1416" y="1118"/>
                      </a:lnTo>
                      <a:lnTo>
                        <a:pt x="1405" y="1143"/>
                      </a:lnTo>
                      <a:lnTo>
                        <a:pt x="1394" y="1168"/>
                      </a:lnTo>
                      <a:lnTo>
                        <a:pt x="1384" y="1195"/>
                      </a:lnTo>
                      <a:lnTo>
                        <a:pt x="1375" y="1223"/>
                      </a:lnTo>
                      <a:lnTo>
                        <a:pt x="1366" y="1252"/>
                      </a:lnTo>
                      <a:lnTo>
                        <a:pt x="1358" y="1282"/>
                      </a:lnTo>
                      <a:lnTo>
                        <a:pt x="1350" y="1313"/>
                      </a:lnTo>
                      <a:lnTo>
                        <a:pt x="1350" y="1313"/>
                      </a:lnTo>
                      <a:lnTo>
                        <a:pt x="1348" y="1322"/>
                      </a:lnTo>
                      <a:lnTo>
                        <a:pt x="1345" y="1331"/>
                      </a:lnTo>
                      <a:lnTo>
                        <a:pt x="1341" y="1339"/>
                      </a:lnTo>
                      <a:lnTo>
                        <a:pt x="1337" y="1347"/>
                      </a:lnTo>
                      <a:lnTo>
                        <a:pt x="1332" y="1354"/>
                      </a:lnTo>
                      <a:lnTo>
                        <a:pt x="1327" y="1361"/>
                      </a:lnTo>
                      <a:lnTo>
                        <a:pt x="1321" y="1368"/>
                      </a:lnTo>
                      <a:lnTo>
                        <a:pt x="1315" y="1374"/>
                      </a:lnTo>
                      <a:lnTo>
                        <a:pt x="1308" y="1380"/>
                      </a:lnTo>
                      <a:lnTo>
                        <a:pt x="1301" y="1385"/>
                      </a:lnTo>
                      <a:lnTo>
                        <a:pt x="1294" y="1390"/>
                      </a:lnTo>
                      <a:lnTo>
                        <a:pt x="1286" y="1394"/>
                      </a:lnTo>
                      <a:lnTo>
                        <a:pt x="1277" y="1398"/>
                      </a:lnTo>
                      <a:lnTo>
                        <a:pt x="1269" y="1401"/>
                      </a:lnTo>
                      <a:lnTo>
                        <a:pt x="1260" y="1403"/>
                      </a:lnTo>
                      <a:lnTo>
                        <a:pt x="1251" y="1405"/>
                      </a:lnTo>
                      <a:lnTo>
                        <a:pt x="1251" y="1405"/>
                      </a:lnTo>
                      <a:lnTo>
                        <a:pt x="1229" y="1409"/>
                      </a:lnTo>
                      <a:lnTo>
                        <a:pt x="1207" y="1414"/>
                      </a:lnTo>
                      <a:lnTo>
                        <a:pt x="1185" y="1419"/>
                      </a:lnTo>
                      <a:lnTo>
                        <a:pt x="1162" y="1425"/>
                      </a:lnTo>
                      <a:lnTo>
                        <a:pt x="1139" y="1433"/>
                      </a:lnTo>
                      <a:lnTo>
                        <a:pt x="1115" y="1441"/>
                      </a:lnTo>
                      <a:lnTo>
                        <a:pt x="1092" y="1450"/>
                      </a:lnTo>
                      <a:lnTo>
                        <a:pt x="1068" y="1461"/>
                      </a:lnTo>
                      <a:lnTo>
                        <a:pt x="1044" y="1472"/>
                      </a:lnTo>
                      <a:lnTo>
                        <a:pt x="1020" y="1484"/>
                      </a:lnTo>
                      <a:lnTo>
                        <a:pt x="996" y="1497"/>
                      </a:lnTo>
                      <a:lnTo>
                        <a:pt x="972" y="1511"/>
                      </a:lnTo>
                      <a:lnTo>
                        <a:pt x="949" y="1527"/>
                      </a:lnTo>
                      <a:lnTo>
                        <a:pt x="925" y="1543"/>
                      </a:lnTo>
                      <a:lnTo>
                        <a:pt x="902" y="1560"/>
                      </a:lnTo>
                      <a:lnTo>
                        <a:pt x="878" y="1579"/>
                      </a:lnTo>
                      <a:lnTo>
                        <a:pt x="856" y="1598"/>
                      </a:lnTo>
                      <a:lnTo>
                        <a:pt x="833" y="1619"/>
                      </a:lnTo>
                      <a:lnTo>
                        <a:pt x="811" y="1641"/>
                      </a:lnTo>
                      <a:lnTo>
                        <a:pt x="789" y="1663"/>
                      </a:lnTo>
                      <a:lnTo>
                        <a:pt x="768" y="1687"/>
                      </a:lnTo>
                      <a:lnTo>
                        <a:pt x="748" y="1713"/>
                      </a:lnTo>
                      <a:lnTo>
                        <a:pt x="728" y="1739"/>
                      </a:lnTo>
                      <a:lnTo>
                        <a:pt x="708" y="1766"/>
                      </a:lnTo>
                      <a:lnTo>
                        <a:pt x="690" y="1795"/>
                      </a:lnTo>
                      <a:lnTo>
                        <a:pt x="672" y="1825"/>
                      </a:lnTo>
                      <a:lnTo>
                        <a:pt x="655" y="1856"/>
                      </a:lnTo>
                      <a:lnTo>
                        <a:pt x="638" y="1889"/>
                      </a:lnTo>
                      <a:lnTo>
                        <a:pt x="623" y="1922"/>
                      </a:lnTo>
                      <a:lnTo>
                        <a:pt x="609" y="1957"/>
                      </a:lnTo>
                      <a:lnTo>
                        <a:pt x="595" y="1993"/>
                      </a:lnTo>
                      <a:lnTo>
                        <a:pt x="583" y="2031"/>
                      </a:lnTo>
                      <a:lnTo>
                        <a:pt x="583" y="2031"/>
                      </a:lnTo>
                      <a:lnTo>
                        <a:pt x="574" y="2064"/>
                      </a:lnTo>
                      <a:lnTo>
                        <a:pt x="567" y="2101"/>
                      </a:lnTo>
                      <a:lnTo>
                        <a:pt x="561" y="2142"/>
                      </a:lnTo>
                      <a:lnTo>
                        <a:pt x="556" y="2186"/>
                      </a:lnTo>
                      <a:lnTo>
                        <a:pt x="553" y="2232"/>
                      </a:lnTo>
                      <a:lnTo>
                        <a:pt x="553" y="2257"/>
                      </a:lnTo>
                      <a:lnTo>
                        <a:pt x="553" y="2281"/>
                      </a:lnTo>
                      <a:lnTo>
                        <a:pt x="553" y="2307"/>
                      </a:lnTo>
                      <a:lnTo>
                        <a:pt x="554" y="2332"/>
                      </a:lnTo>
                      <a:lnTo>
                        <a:pt x="557" y="2358"/>
                      </a:lnTo>
                      <a:lnTo>
                        <a:pt x="559" y="2385"/>
                      </a:lnTo>
                      <a:lnTo>
                        <a:pt x="563" y="2411"/>
                      </a:lnTo>
                      <a:lnTo>
                        <a:pt x="567" y="2438"/>
                      </a:lnTo>
                      <a:lnTo>
                        <a:pt x="573" y="2465"/>
                      </a:lnTo>
                      <a:lnTo>
                        <a:pt x="579" y="2492"/>
                      </a:lnTo>
                      <a:lnTo>
                        <a:pt x="586" y="2519"/>
                      </a:lnTo>
                      <a:lnTo>
                        <a:pt x="594" y="2546"/>
                      </a:lnTo>
                      <a:lnTo>
                        <a:pt x="603" y="2573"/>
                      </a:lnTo>
                      <a:lnTo>
                        <a:pt x="614" y="2600"/>
                      </a:lnTo>
                      <a:lnTo>
                        <a:pt x="625" y="2627"/>
                      </a:lnTo>
                      <a:lnTo>
                        <a:pt x="637" y="2654"/>
                      </a:lnTo>
                      <a:lnTo>
                        <a:pt x="651" y="2680"/>
                      </a:lnTo>
                      <a:lnTo>
                        <a:pt x="666" y="2706"/>
                      </a:lnTo>
                      <a:lnTo>
                        <a:pt x="682" y="2732"/>
                      </a:lnTo>
                      <a:lnTo>
                        <a:pt x="700" y="2757"/>
                      </a:lnTo>
                      <a:lnTo>
                        <a:pt x="719" y="2782"/>
                      </a:lnTo>
                      <a:lnTo>
                        <a:pt x="739" y="2806"/>
                      </a:lnTo>
                      <a:lnTo>
                        <a:pt x="739" y="2806"/>
                      </a:lnTo>
                      <a:lnTo>
                        <a:pt x="758" y="2826"/>
                      </a:lnTo>
                      <a:lnTo>
                        <a:pt x="777" y="2846"/>
                      </a:lnTo>
                      <a:lnTo>
                        <a:pt x="797" y="2864"/>
                      </a:lnTo>
                      <a:lnTo>
                        <a:pt x="818" y="2882"/>
                      </a:lnTo>
                      <a:lnTo>
                        <a:pt x="840" y="2899"/>
                      </a:lnTo>
                      <a:lnTo>
                        <a:pt x="863" y="2916"/>
                      </a:lnTo>
                      <a:lnTo>
                        <a:pt x="887" y="2932"/>
                      </a:lnTo>
                      <a:lnTo>
                        <a:pt x="911" y="2946"/>
                      </a:lnTo>
                      <a:lnTo>
                        <a:pt x="936" y="2960"/>
                      </a:lnTo>
                      <a:lnTo>
                        <a:pt x="962" y="2974"/>
                      </a:lnTo>
                      <a:lnTo>
                        <a:pt x="989" y="2986"/>
                      </a:lnTo>
                      <a:lnTo>
                        <a:pt x="1017" y="2998"/>
                      </a:lnTo>
                      <a:lnTo>
                        <a:pt x="1045" y="3009"/>
                      </a:lnTo>
                      <a:lnTo>
                        <a:pt x="1075" y="3019"/>
                      </a:lnTo>
                      <a:lnTo>
                        <a:pt x="1105" y="3029"/>
                      </a:lnTo>
                      <a:lnTo>
                        <a:pt x="1135" y="3037"/>
                      </a:lnTo>
                      <a:lnTo>
                        <a:pt x="1167" y="3045"/>
                      </a:lnTo>
                      <a:lnTo>
                        <a:pt x="1199" y="3052"/>
                      </a:lnTo>
                      <a:lnTo>
                        <a:pt x="1232" y="3059"/>
                      </a:lnTo>
                      <a:lnTo>
                        <a:pt x="1266" y="3064"/>
                      </a:lnTo>
                      <a:lnTo>
                        <a:pt x="1301" y="3069"/>
                      </a:lnTo>
                      <a:lnTo>
                        <a:pt x="1336" y="3073"/>
                      </a:lnTo>
                      <a:lnTo>
                        <a:pt x="1372" y="3076"/>
                      </a:lnTo>
                      <a:lnTo>
                        <a:pt x="1409" y="3078"/>
                      </a:lnTo>
                      <a:lnTo>
                        <a:pt x="1446" y="3080"/>
                      </a:lnTo>
                      <a:lnTo>
                        <a:pt x="1484" y="3081"/>
                      </a:lnTo>
                      <a:lnTo>
                        <a:pt x="1523" y="3081"/>
                      </a:lnTo>
                      <a:lnTo>
                        <a:pt x="1563" y="3080"/>
                      </a:lnTo>
                      <a:lnTo>
                        <a:pt x="1603" y="3078"/>
                      </a:lnTo>
                      <a:lnTo>
                        <a:pt x="1644" y="3076"/>
                      </a:lnTo>
                      <a:lnTo>
                        <a:pt x="1685" y="3073"/>
                      </a:lnTo>
                      <a:lnTo>
                        <a:pt x="1728" y="3069"/>
                      </a:lnTo>
                      <a:lnTo>
                        <a:pt x="1728" y="3069"/>
                      </a:lnTo>
                      <a:lnTo>
                        <a:pt x="1727" y="3036"/>
                      </a:lnTo>
                      <a:lnTo>
                        <a:pt x="1728" y="3003"/>
                      </a:lnTo>
                      <a:lnTo>
                        <a:pt x="1730" y="2970"/>
                      </a:lnTo>
                      <a:lnTo>
                        <a:pt x="1734" y="2937"/>
                      </a:lnTo>
                      <a:lnTo>
                        <a:pt x="1740" y="2903"/>
                      </a:lnTo>
                      <a:lnTo>
                        <a:pt x="1748" y="2869"/>
                      </a:lnTo>
                      <a:lnTo>
                        <a:pt x="1757" y="2835"/>
                      </a:lnTo>
                      <a:lnTo>
                        <a:pt x="1768" y="2801"/>
                      </a:lnTo>
                      <a:lnTo>
                        <a:pt x="1781" y="2766"/>
                      </a:lnTo>
                      <a:lnTo>
                        <a:pt x="1795" y="2731"/>
                      </a:lnTo>
                      <a:lnTo>
                        <a:pt x="1811" y="2696"/>
                      </a:lnTo>
                      <a:lnTo>
                        <a:pt x="1829" y="2660"/>
                      </a:lnTo>
                      <a:lnTo>
                        <a:pt x="1848" y="2624"/>
                      </a:lnTo>
                      <a:lnTo>
                        <a:pt x="1869" y="2588"/>
                      </a:lnTo>
                      <a:lnTo>
                        <a:pt x="1892" y="2552"/>
                      </a:lnTo>
                      <a:lnTo>
                        <a:pt x="1916" y="2515"/>
                      </a:lnTo>
                      <a:lnTo>
                        <a:pt x="1916" y="2515"/>
                      </a:lnTo>
                      <a:lnTo>
                        <a:pt x="1923" y="2506"/>
                      </a:lnTo>
                      <a:lnTo>
                        <a:pt x="1931" y="2498"/>
                      </a:lnTo>
                      <a:lnTo>
                        <a:pt x="1940" y="2490"/>
                      </a:lnTo>
                      <a:lnTo>
                        <a:pt x="1949" y="2484"/>
                      </a:lnTo>
                      <a:lnTo>
                        <a:pt x="1959" y="2479"/>
                      </a:lnTo>
                      <a:lnTo>
                        <a:pt x="1970" y="2475"/>
                      </a:lnTo>
                      <a:lnTo>
                        <a:pt x="1981" y="2471"/>
                      </a:lnTo>
                      <a:lnTo>
                        <a:pt x="1993" y="2469"/>
                      </a:lnTo>
                      <a:lnTo>
                        <a:pt x="2004" y="2468"/>
                      </a:lnTo>
                      <a:lnTo>
                        <a:pt x="2016" y="2467"/>
                      </a:lnTo>
                      <a:lnTo>
                        <a:pt x="2028" y="2468"/>
                      </a:lnTo>
                      <a:lnTo>
                        <a:pt x="2040" y="2469"/>
                      </a:lnTo>
                      <a:lnTo>
                        <a:pt x="2051" y="2472"/>
                      </a:lnTo>
                      <a:lnTo>
                        <a:pt x="2062" y="2475"/>
                      </a:lnTo>
                      <a:lnTo>
                        <a:pt x="2073" y="2479"/>
                      </a:lnTo>
                      <a:lnTo>
                        <a:pt x="2083" y="2485"/>
                      </a:lnTo>
                      <a:lnTo>
                        <a:pt x="2083" y="2485"/>
                      </a:lnTo>
                      <a:lnTo>
                        <a:pt x="2094" y="2491"/>
                      </a:lnTo>
                      <a:lnTo>
                        <a:pt x="2103" y="2499"/>
                      </a:lnTo>
                      <a:lnTo>
                        <a:pt x="2111" y="2508"/>
                      </a:lnTo>
                      <a:lnTo>
                        <a:pt x="2118" y="2517"/>
                      </a:lnTo>
                      <a:lnTo>
                        <a:pt x="2124" y="2527"/>
                      </a:lnTo>
                      <a:lnTo>
                        <a:pt x="2128" y="2538"/>
                      </a:lnTo>
                      <a:lnTo>
                        <a:pt x="2132" y="2549"/>
                      </a:lnTo>
                      <a:lnTo>
                        <a:pt x="2134" y="2560"/>
                      </a:lnTo>
                      <a:lnTo>
                        <a:pt x="2136" y="2572"/>
                      </a:lnTo>
                      <a:lnTo>
                        <a:pt x="2136" y="2584"/>
                      </a:lnTo>
                      <a:lnTo>
                        <a:pt x="2135" y="2596"/>
                      </a:lnTo>
                      <a:lnTo>
                        <a:pt x="2133" y="2608"/>
                      </a:lnTo>
                      <a:lnTo>
                        <a:pt x="2130" y="2619"/>
                      </a:lnTo>
                      <a:lnTo>
                        <a:pt x="2126" y="2631"/>
                      </a:lnTo>
                      <a:lnTo>
                        <a:pt x="2120" y="2642"/>
                      </a:lnTo>
                      <a:lnTo>
                        <a:pt x="2114" y="2652"/>
                      </a:lnTo>
                      <a:lnTo>
                        <a:pt x="2114" y="2652"/>
                      </a:lnTo>
                      <a:lnTo>
                        <a:pt x="2091" y="2687"/>
                      </a:lnTo>
                      <a:lnTo>
                        <a:pt x="2069" y="2721"/>
                      </a:lnTo>
                      <a:lnTo>
                        <a:pt x="2050" y="2755"/>
                      </a:lnTo>
                      <a:lnTo>
                        <a:pt x="2033" y="2788"/>
                      </a:lnTo>
                      <a:lnTo>
                        <a:pt x="2018" y="2820"/>
                      </a:lnTo>
                      <a:lnTo>
                        <a:pt x="2005" y="2852"/>
                      </a:lnTo>
                      <a:lnTo>
                        <a:pt x="1993" y="2884"/>
                      </a:lnTo>
                      <a:lnTo>
                        <a:pt x="1984" y="2915"/>
                      </a:lnTo>
                      <a:lnTo>
                        <a:pt x="1977" y="2945"/>
                      </a:lnTo>
                      <a:lnTo>
                        <a:pt x="1972" y="2975"/>
                      </a:lnTo>
                      <a:lnTo>
                        <a:pt x="1968" y="3004"/>
                      </a:lnTo>
                      <a:lnTo>
                        <a:pt x="1967" y="3033"/>
                      </a:lnTo>
                      <a:lnTo>
                        <a:pt x="1968" y="3061"/>
                      </a:lnTo>
                      <a:lnTo>
                        <a:pt x="1970" y="3089"/>
                      </a:lnTo>
                      <a:lnTo>
                        <a:pt x="1975" y="3116"/>
                      </a:lnTo>
                      <a:lnTo>
                        <a:pt x="1982" y="3142"/>
                      </a:lnTo>
                      <a:lnTo>
                        <a:pt x="1982" y="3142"/>
                      </a:lnTo>
                      <a:lnTo>
                        <a:pt x="1988" y="3161"/>
                      </a:lnTo>
                      <a:lnTo>
                        <a:pt x="1995" y="3179"/>
                      </a:lnTo>
                      <a:lnTo>
                        <a:pt x="2003" y="3197"/>
                      </a:lnTo>
                      <a:lnTo>
                        <a:pt x="2012" y="3214"/>
                      </a:lnTo>
                      <a:lnTo>
                        <a:pt x="2021" y="3230"/>
                      </a:lnTo>
                      <a:lnTo>
                        <a:pt x="2031" y="3246"/>
                      </a:lnTo>
                      <a:lnTo>
                        <a:pt x="2042" y="3261"/>
                      </a:lnTo>
                      <a:lnTo>
                        <a:pt x="2053" y="3276"/>
                      </a:lnTo>
                      <a:lnTo>
                        <a:pt x="2064" y="3290"/>
                      </a:lnTo>
                      <a:lnTo>
                        <a:pt x="2076" y="3303"/>
                      </a:lnTo>
                      <a:lnTo>
                        <a:pt x="2100" y="3328"/>
                      </a:lnTo>
                      <a:lnTo>
                        <a:pt x="2125" y="3351"/>
                      </a:lnTo>
                      <a:lnTo>
                        <a:pt x="2150" y="3371"/>
                      </a:lnTo>
                      <a:lnTo>
                        <a:pt x="2174" y="3389"/>
                      </a:lnTo>
                      <a:lnTo>
                        <a:pt x="2197" y="3404"/>
                      </a:lnTo>
                      <a:lnTo>
                        <a:pt x="2218" y="3417"/>
                      </a:lnTo>
                      <a:lnTo>
                        <a:pt x="2236" y="3428"/>
                      </a:lnTo>
                      <a:lnTo>
                        <a:pt x="2264" y="3442"/>
                      </a:lnTo>
                      <a:lnTo>
                        <a:pt x="2274" y="3447"/>
                      </a:lnTo>
                      <a:lnTo>
                        <a:pt x="2274" y="3447"/>
                      </a:lnTo>
                      <a:lnTo>
                        <a:pt x="2285" y="3452"/>
                      </a:lnTo>
                      <a:lnTo>
                        <a:pt x="2296" y="3459"/>
                      </a:lnTo>
                      <a:lnTo>
                        <a:pt x="2305" y="3466"/>
                      </a:lnTo>
                      <a:lnTo>
                        <a:pt x="2314" y="3474"/>
                      </a:lnTo>
                      <a:lnTo>
                        <a:pt x="2322" y="3482"/>
                      </a:lnTo>
                      <a:lnTo>
                        <a:pt x="2329" y="3492"/>
                      </a:lnTo>
                      <a:lnTo>
                        <a:pt x="2335" y="3502"/>
                      </a:lnTo>
                      <a:lnTo>
                        <a:pt x="2340" y="3512"/>
                      </a:lnTo>
                      <a:lnTo>
                        <a:pt x="2344" y="3523"/>
                      </a:lnTo>
                      <a:lnTo>
                        <a:pt x="2346" y="3534"/>
                      </a:lnTo>
                      <a:lnTo>
                        <a:pt x="2348" y="3546"/>
                      </a:lnTo>
                      <a:lnTo>
                        <a:pt x="2349" y="3557"/>
                      </a:lnTo>
                      <a:lnTo>
                        <a:pt x="2348" y="3569"/>
                      </a:lnTo>
                      <a:lnTo>
                        <a:pt x="2347" y="3581"/>
                      </a:lnTo>
                      <a:lnTo>
                        <a:pt x="2344" y="3593"/>
                      </a:lnTo>
                      <a:lnTo>
                        <a:pt x="2340" y="3604"/>
                      </a:lnTo>
                      <a:lnTo>
                        <a:pt x="2340" y="3604"/>
                      </a:lnTo>
                      <a:lnTo>
                        <a:pt x="2336" y="3613"/>
                      </a:lnTo>
                      <a:lnTo>
                        <a:pt x="2330" y="3622"/>
                      </a:lnTo>
                      <a:lnTo>
                        <a:pt x="2323" y="3630"/>
                      </a:lnTo>
                      <a:lnTo>
                        <a:pt x="2315" y="3638"/>
                      </a:lnTo>
                      <a:lnTo>
                        <a:pt x="2307" y="3645"/>
                      </a:lnTo>
                      <a:lnTo>
                        <a:pt x="2297" y="3652"/>
                      </a:lnTo>
                      <a:lnTo>
                        <a:pt x="2287" y="3658"/>
                      </a:lnTo>
                      <a:lnTo>
                        <a:pt x="2276" y="3664"/>
                      </a:lnTo>
                      <a:lnTo>
                        <a:pt x="2264" y="3669"/>
                      </a:lnTo>
                      <a:lnTo>
                        <a:pt x="2253" y="3672"/>
                      </a:lnTo>
                      <a:lnTo>
                        <a:pt x="2241" y="3675"/>
                      </a:lnTo>
                      <a:lnTo>
                        <a:pt x="2229" y="3677"/>
                      </a:lnTo>
                      <a:lnTo>
                        <a:pt x="2217" y="3677"/>
                      </a:lnTo>
                      <a:lnTo>
                        <a:pt x="2205" y="3676"/>
                      </a:lnTo>
                      <a:lnTo>
                        <a:pt x="2194" y="3674"/>
                      </a:lnTo>
                      <a:lnTo>
                        <a:pt x="2183" y="3670"/>
                      </a:lnTo>
                      <a:lnTo>
                        <a:pt x="2183" y="3670"/>
                      </a:lnTo>
                      <a:lnTo>
                        <a:pt x="2167" y="3663"/>
                      </a:lnTo>
                      <a:lnTo>
                        <a:pt x="2133" y="3646"/>
                      </a:lnTo>
                      <a:lnTo>
                        <a:pt x="2110" y="3633"/>
                      </a:lnTo>
                      <a:lnTo>
                        <a:pt x="2085" y="3618"/>
                      </a:lnTo>
                      <a:lnTo>
                        <a:pt x="2057" y="3600"/>
                      </a:lnTo>
                      <a:lnTo>
                        <a:pt x="2027" y="3579"/>
                      </a:lnTo>
                      <a:lnTo>
                        <a:pt x="1996" y="3555"/>
                      </a:lnTo>
                      <a:lnTo>
                        <a:pt x="1964" y="3528"/>
                      </a:lnTo>
                      <a:lnTo>
                        <a:pt x="1932" y="3499"/>
                      </a:lnTo>
                      <a:lnTo>
                        <a:pt x="1916" y="3483"/>
                      </a:lnTo>
                      <a:lnTo>
                        <a:pt x="1900" y="3466"/>
                      </a:lnTo>
                      <a:lnTo>
                        <a:pt x="1885" y="3449"/>
                      </a:lnTo>
                      <a:lnTo>
                        <a:pt x="1870" y="3431"/>
                      </a:lnTo>
                      <a:lnTo>
                        <a:pt x="1855" y="3412"/>
                      </a:lnTo>
                      <a:lnTo>
                        <a:pt x="1840" y="3392"/>
                      </a:lnTo>
                      <a:lnTo>
                        <a:pt x="1827" y="3371"/>
                      </a:lnTo>
                      <a:lnTo>
                        <a:pt x="1813" y="3350"/>
                      </a:lnTo>
                      <a:lnTo>
                        <a:pt x="1801" y="3328"/>
                      </a:lnTo>
                      <a:lnTo>
                        <a:pt x="1789" y="3305"/>
                      </a:lnTo>
                      <a:lnTo>
                        <a:pt x="1789" y="3305"/>
                      </a:lnTo>
                      <a:lnTo>
                        <a:pt x="1748" y="3311"/>
                      </a:lnTo>
                      <a:lnTo>
                        <a:pt x="1708" y="3315"/>
                      </a:lnTo>
                      <a:lnTo>
                        <a:pt x="1669" y="3320"/>
                      </a:lnTo>
                      <a:lnTo>
                        <a:pt x="1630" y="3323"/>
                      </a:lnTo>
                      <a:lnTo>
                        <a:pt x="1592" y="3326"/>
                      </a:lnTo>
                      <a:lnTo>
                        <a:pt x="1554" y="3328"/>
                      </a:lnTo>
                      <a:lnTo>
                        <a:pt x="1518" y="3329"/>
                      </a:lnTo>
                      <a:lnTo>
                        <a:pt x="1481" y="3329"/>
                      </a:lnTo>
                      <a:lnTo>
                        <a:pt x="1446" y="3329"/>
                      </a:lnTo>
                      <a:lnTo>
                        <a:pt x="1411" y="3328"/>
                      </a:lnTo>
                      <a:lnTo>
                        <a:pt x="1377" y="3327"/>
                      </a:lnTo>
                      <a:lnTo>
                        <a:pt x="1344" y="3325"/>
                      </a:lnTo>
                      <a:lnTo>
                        <a:pt x="1311" y="3322"/>
                      </a:lnTo>
                      <a:lnTo>
                        <a:pt x="1279" y="3319"/>
                      </a:lnTo>
                      <a:lnTo>
                        <a:pt x="1247" y="3315"/>
                      </a:lnTo>
                      <a:lnTo>
                        <a:pt x="1216" y="3310"/>
                      </a:lnTo>
                      <a:lnTo>
                        <a:pt x="1186" y="3305"/>
                      </a:lnTo>
                      <a:lnTo>
                        <a:pt x="1156" y="3300"/>
                      </a:lnTo>
                      <a:lnTo>
                        <a:pt x="1127" y="3294"/>
                      </a:lnTo>
                      <a:lnTo>
                        <a:pt x="1099" y="3287"/>
                      </a:lnTo>
                      <a:lnTo>
                        <a:pt x="1071" y="3280"/>
                      </a:lnTo>
                      <a:lnTo>
                        <a:pt x="1044" y="3273"/>
                      </a:lnTo>
                      <a:lnTo>
                        <a:pt x="1017" y="3265"/>
                      </a:lnTo>
                      <a:lnTo>
                        <a:pt x="991" y="3256"/>
                      </a:lnTo>
                      <a:lnTo>
                        <a:pt x="941" y="3238"/>
                      </a:lnTo>
                      <a:lnTo>
                        <a:pt x="894" y="3219"/>
                      </a:lnTo>
                      <a:lnTo>
                        <a:pt x="849" y="3198"/>
                      </a:lnTo>
                      <a:lnTo>
                        <a:pt x="806" y="3176"/>
                      </a:lnTo>
                      <a:lnTo>
                        <a:pt x="765" y="3152"/>
                      </a:lnTo>
                      <a:lnTo>
                        <a:pt x="727" y="3128"/>
                      </a:lnTo>
                      <a:lnTo>
                        <a:pt x="691" y="3102"/>
                      </a:lnTo>
                      <a:lnTo>
                        <a:pt x="657" y="3076"/>
                      </a:lnTo>
                      <a:lnTo>
                        <a:pt x="626" y="3050"/>
                      </a:lnTo>
                      <a:lnTo>
                        <a:pt x="597" y="3022"/>
                      </a:lnTo>
                      <a:lnTo>
                        <a:pt x="570" y="2995"/>
                      </a:lnTo>
                      <a:lnTo>
                        <a:pt x="545" y="2967"/>
                      </a:lnTo>
                      <a:lnTo>
                        <a:pt x="522" y="2939"/>
                      </a:lnTo>
                      <a:lnTo>
                        <a:pt x="501" y="2911"/>
                      </a:lnTo>
                      <a:lnTo>
                        <a:pt x="483" y="2884"/>
                      </a:lnTo>
                      <a:lnTo>
                        <a:pt x="466" y="2856"/>
                      </a:lnTo>
                      <a:lnTo>
                        <a:pt x="452" y="2829"/>
                      </a:lnTo>
                      <a:lnTo>
                        <a:pt x="439" y="2803"/>
                      </a:lnTo>
                      <a:lnTo>
                        <a:pt x="429" y="2777"/>
                      </a:lnTo>
                      <a:lnTo>
                        <a:pt x="420" y="2752"/>
                      </a:lnTo>
                      <a:lnTo>
                        <a:pt x="420" y="2752"/>
                      </a:lnTo>
                      <a:lnTo>
                        <a:pt x="395" y="2784"/>
                      </a:lnTo>
                      <a:lnTo>
                        <a:pt x="368" y="2819"/>
                      </a:lnTo>
                      <a:lnTo>
                        <a:pt x="355" y="2838"/>
                      </a:lnTo>
                      <a:lnTo>
                        <a:pt x="343" y="2857"/>
                      </a:lnTo>
                      <a:lnTo>
                        <a:pt x="330" y="2878"/>
                      </a:lnTo>
                      <a:lnTo>
                        <a:pt x="318" y="2900"/>
                      </a:lnTo>
                      <a:lnTo>
                        <a:pt x="306" y="2923"/>
                      </a:lnTo>
                      <a:lnTo>
                        <a:pt x="294" y="2946"/>
                      </a:lnTo>
                      <a:lnTo>
                        <a:pt x="283" y="2971"/>
                      </a:lnTo>
                      <a:lnTo>
                        <a:pt x="273" y="2996"/>
                      </a:lnTo>
                      <a:lnTo>
                        <a:pt x="263" y="3022"/>
                      </a:lnTo>
                      <a:lnTo>
                        <a:pt x="254" y="3050"/>
                      </a:lnTo>
                      <a:lnTo>
                        <a:pt x="246" y="3078"/>
                      </a:lnTo>
                      <a:lnTo>
                        <a:pt x="239" y="3107"/>
                      </a:lnTo>
                      <a:lnTo>
                        <a:pt x="233" y="3137"/>
                      </a:lnTo>
                      <a:lnTo>
                        <a:pt x="227" y="3168"/>
                      </a:lnTo>
                      <a:lnTo>
                        <a:pt x="224" y="3200"/>
                      </a:lnTo>
                      <a:lnTo>
                        <a:pt x="221" y="3232"/>
                      </a:lnTo>
                      <a:lnTo>
                        <a:pt x="219" y="3266"/>
                      </a:lnTo>
                      <a:lnTo>
                        <a:pt x="219" y="3300"/>
                      </a:lnTo>
                      <a:lnTo>
                        <a:pt x="221" y="3336"/>
                      </a:lnTo>
                      <a:lnTo>
                        <a:pt x="224" y="3372"/>
                      </a:lnTo>
                      <a:lnTo>
                        <a:pt x="228" y="3409"/>
                      </a:lnTo>
                      <a:lnTo>
                        <a:pt x="235" y="3447"/>
                      </a:lnTo>
                      <a:lnTo>
                        <a:pt x="243" y="3486"/>
                      </a:lnTo>
                      <a:lnTo>
                        <a:pt x="253" y="3526"/>
                      </a:lnTo>
                      <a:lnTo>
                        <a:pt x="265" y="3567"/>
                      </a:lnTo>
                      <a:lnTo>
                        <a:pt x="278" y="3609"/>
                      </a:lnTo>
                      <a:lnTo>
                        <a:pt x="294" y="3651"/>
                      </a:lnTo>
                      <a:lnTo>
                        <a:pt x="312" y="3694"/>
                      </a:lnTo>
                      <a:lnTo>
                        <a:pt x="312" y="3694"/>
                      </a:lnTo>
                      <a:lnTo>
                        <a:pt x="316" y="3703"/>
                      </a:lnTo>
                      <a:lnTo>
                        <a:pt x="319" y="3716"/>
                      </a:lnTo>
                      <a:lnTo>
                        <a:pt x="321" y="3725"/>
                      </a:lnTo>
                      <a:lnTo>
                        <a:pt x="322" y="3734"/>
                      </a:lnTo>
                      <a:lnTo>
                        <a:pt x="322" y="3744"/>
                      </a:lnTo>
                      <a:lnTo>
                        <a:pt x="321" y="3755"/>
                      </a:lnTo>
                      <a:lnTo>
                        <a:pt x="319" y="3767"/>
                      </a:lnTo>
                      <a:lnTo>
                        <a:pt x="316" y="3779"/>
                      </a:lnTo>
                      <a:lnTo>
                        <a:pt x="311" y="3791"/>
                      </a:lnTo>
                      <a:lnTo>
                        <a:pt x="305" y="3804"/>
                      </a:lnTo>
                      <a:lnTo>
                        <a:pt x="296" y="3817"/>
                      </a:lnTo>
                      <a:lnTo>
                        <a:pt x="285" y="3830"/>
                      </a:lnTo>
                      <a:lnTo>
                        <a:pt x="272" y="3843"/>
                      </a:lnTo>
                      <a:lnTo>
                        <a:pt x="257" y="3856"/>
                      </a:lnTo>
                      <a:lnTo>
                        <a:pt x="257" y="3856"/>
                      </a:lnTo>
                      <a:lnTo>
                        <a:pt x="234" y="3871"/>
                      </a:lnTo>
                      <a:lnTo>
                        <a:pt x="212" y="3887"/>
                      </a:lnTo>
                      <a:lnTo>
                        <a:pt x="200" y="3897"/>
                      </a:lnTo>
                      <a:lnTo>
                        <a:pt x="186" y="3909"/>
                      </a:lnTo>
                      <a:lnTo>
                        <a:pt x="172" y="3922"/>
                      </a:lnTo>
                      <a:lnTo>
                        <a:pt x="157" y="3937"/>
                      </a:lnTo>
                      <a:lnTo>
                        <a:pt x="141" y="3954"/>
                      </a:lnTo>
                      <a:lnTo>
                        <a:pt x="126" y="3973"/>
                      </a:lnTo>
                      <a:lnTo>
                        <a:pt x="110" y="3993"/>
                      </a:lnTo>
                      <a:lnTo>
                        <a:pt x="95" y="4015"/>
                      </a:lnTo>
                      <a:lnTo>
                        <a:pt x="80" y="4038"/>
                      </a:lnTo>
                      <a:lnTo>
                        <a:pt x="66" y="4064"/>
                      </a:lnTo>
                      <a:lnTo>
                        <a:pt x="53" y="4093"/>
                      </a:lnTo>
                      <a:lnTo>
                        <a:pt x="40" y="4122"/>
                      </a:lnTo>
                      <a:lnTo>
                        <a:pt x="29" y="4154"/>
                      </a:lnTo>
                      <a:lnTo>
                        <a:pt x="20" y="4187"/>
                      </a:lnTo>
                      <a:lnTo>
                        <a:pt x="12" y="4223"/>
                      </a:lnTo>
                      <a:lnTo>
                        <a:pt x="6" y="4260"/>
                      </a:lnTo>
                      <a:lnTo>
                        <a:pt x="2" y="4300"/>
                      </a:lnTo>
                      <a:lnTo>
                        <a:pt x="1" y="4321"/>
                      </a:lnTo>
                      <a:lnTo>
                        <a:pt x="0" y="4342"/>
                      </a:lnTo>
                      <a:lnTo>
                        <a:pt x="0" y="4364"/>
                      </a:lnTo>
                      <a:lnTo>
                        <a:pt x="1" y="4386"/>
                      </a:lnTo>
                      <a:lnTo>
                        <a:pt x="2" y="4409"/>
                      </a:lnTo>
                      <a:lnTo>
                        <a:pt x="4" y="4433"/>
                      </a:lnTo>
                      <a:lnTo>
                        <a:pt x="7" y="4457"/>
                      </a:lnTo>
                      <a:lnTo>
                        <a:pt x="11" y="4481"/>
                      </a:lnTo>
                      <a:lnTo>
                        <a:pt x="15" y="4507"/>
                      </a:lnTo>
                      <a:lnTo>
                        <a:pt x="20" y="4532"/>
                      </a:lnTo>
                      <a:lnTo>
                        <a:pt x="26" y="4559"/>
                      </a:lnTo>
                      <a:lnTo>
                        <a:pt x="32" y="4586"/>
                      </a:lnTo>
                      <a:lnTo>
                        <a:pt x="40" y="4613"/>
                      </a:lnTo>
                      <a:lnTo>
                        <a:pt x="49" y="4642"/>
                      </a:lnTo>
                      <a:lnTo>
                        <a:pt x="58" y="4670"/>
                      </a:lnTo>
                      <a:lnTo>
                        <a:pt x="68" y="4700"/>
                      </a:lnTo>
                      <a:lnTo>
                        <a:pt x="80" y="4730"/>
                      </a:lnTo>
                      <a:lnTo>
                        <a:pt x="92" y="4761"/>
                      </a:lnTo>
                      <a:lnTo>
                        <a:pt x="92" y="4761"/>
                      </a:lnTo>
                      <a:lnTo>
                        <a:pt x="104" y="4789"/>
                      </a:lnTo>
                      <a:lnTo>
                        <a:pt x="117" y="4816"/>
                      </a:lnTo>
                      <a:lnTo>
                        <a:pt x="131" y="4843"/>
                      </a:lnTo>
                      <a:lnTo>
                        <a:pt x="145" y="4870"/>
                      </a:lnTo>
                      <a:lnTo>
                        <a:pt x="160" y="4896"/>
                      </a:lnTo>
                      <a:lnTo>
                        <a:pt x="176" y="4921"/>
                      </a:lnTo>
                      <a:lnTo>
                        <a:pt x="192" y="4945"/>
                      </a:lnTo>
                      <a:lnTo>
                        <a:pt x="209" y="4969"/>
                      </a:lnTo>
                      <a:lnTo>
                        <a:pt x="226" y="4992"/>
                      </a:lnTo>
                      <a:lnTo>
                        <a:pt x="245" y="5014"/>
                      </a:lnTo>
                      <a:lnTo>
                        <a:pt x="263" y="5036"/>
                      </a:lnTo>
                      <a:lnTo>
                        <a:pt x="283" y="5057"/>
                      </a:lnTo>
                      <a:lnTo>
                        <a:pt x="303" y="5077"/>
                      </a:lnTo>
                      <a:lnTo>
                        <a:pt x="323" y="5097"/>
                      </a:lnTo>
                      <a:lnTo>
                        <a:pt x="345" y="5116"/>
                      </a:lnTo>
                      <a:lnTo>
                        <a:pt x="366" y="5134"/>
                      </a:lnTo>
                      <a:lnTo>
                        <a:pt x="389" y="5151"/>
                      </a:lnTo>
                      <a:lnTo>
                        <a:pt x="411" y="5168"/>
                      </a:lnTo>
                      <a:lnTo>
                        <a:pt x="435" y="5183"/>
                      </a:lnTo>
                      <a:lnTo>
                        <a:pt x="458" y="5198"/>
                      </a:lnTo>
                      <a:lnTo>
                        <a:pt x="483" y="5213"/>
                      </a:lnTo>
                      <a:lnTo>
                        <a:pt x="507" y="5226"/>
                      </a:lnTo>
                      <a:lnTo>
                        <a:pt x="533" y="5239"/>
                      </a:lnTo>
                      <a:lnTo>
                        <a:pt x="558" y="5251"/>
                      </a:lnTo>
                      <a:lnTo>
                        <a:pt x="585" y="5262"/>
                      </a:lnTo>
                      <a:lnTo>
                        <a:pt x="611" y="5272"/>
                      </a:lnTo>
                      <a:lnTo>
                        <a:pt x="638" y="5281"/>
                      </a:lnTo>
                      <a:lnTo>
                        <a:pt x="666" y="5289"/>
                      </a:lnTo>
                      <a:lnTo>
                        <a:pt x="693" y="5297"/>
                      </a:lnTo>
                      <a:lnTo>
                        <a:pt x="722" y="5304"/>
                      </a:lnTo>
                      <a:lnTo>
                        <a:pt x="750" y="5309"/>
                      </a:lnTo>
                      <a:lnTo>
                        <a:pt x="779" y="5314"/>
                      </a:lnTo>
                      <a:lnTo>
                        <a:pt x="779" y="5314"/>
                      </a:lnTo>
                      <a:lnTo>
                        <a:pt x="807" y="5318"/>
                      </a:lnTo>
                      <a:lnTo>
                        <a:pt x="836" y="5321"/>
                      </a:lnTo>
                      <a:lnTo>
                        <a:pt x="864" y="5323"/>
                      </a:lnTo>
                      <a:lnTo>
                        <a:pt x="892" y="5324"/>
                      </a:lnTo>
                      <a:lnTo>
                        <a:pt x="920" y="5325"/>
                      </a:lnTo>
                      <a:lnTo>
                        <a:pt x="948" y="5324"/>
                      </a:lnTo>
                      <a:lnTo>
                        <a:pt x="976" y="5323"/>
                      </a:lnTo>
                      <a:lnTo>
                        <a:pt x="1004" y="5321"/>
                      </a:lnTo>
                      <a:lnTo>
                        <a:pt x="1032" y="5318"/>
                      </a:lnTo>
                      <a:lnTo>
                        <a:pt x="1059" y="5314"/>
                      </a:lnTo>
                      <a:lnTo>
                        <a:pt x="1086" y="5310"/>
                      </a:lnTo>
                      <a:lnTo>
                        <a:pt x="1113" y="5304"/>
                      </a:lnTo>
                      <a:lnTo>
                        <a:pt x="1140" y="5298"/>
                      </a:lnTo>
                      <a:lnTo>
                        <a:pt x="1167" y="5291"/>
                      </a:lnTo>
                      <a:lnTo>
                        <a:pt x="1193" y="5284"/>
                      </a:lnTo>
                      <a:lnTo>
                        <a:pt x="1219" y="5275"/>
                      </a:lnTo>
                      <a:lnTo>
                        <a:pt x="1244" y="5266"/>
                      </a:lnTo>
                      <a:lnTo>
                        <a:pt x="1269" y="5256"/>
                      </a:lnTo>
                      <a:lnTo>
                        <a:pt x="1294" y="5245"/>
                      </a:lnTo>
                      <a:lnTo>
                        <a:pt x="1318" y="5234"/>
                      </a:lnTo>
                      <a:lnTo>
                        <a:pt x="1342" y="5222"/>
                      </a:lnTo>
                      <a:lnTo>
                        <a:pt x="1365" y="5209"/>
                      </a:lnTo>
                      <a:lnTo>
                        <a:pt x="1388" y="5195"/>
                      </a:lnTo>
                      <a:lnTo>
                        <a:pt x="1410" y="5181"/>
                      </a:lnTo>
                      <a:lnTo>
                        <a:pt x="1431" y="5166"/>
                      </a:lnTo>
                      <a:lnTo>
                        <a:pt x="1452" y="5150"/>
                      </a:lnTo>
                      <a:lnTo>
                        <a:pt x="1473" y="5134"/>
                      </a:lnTo>
                      <a:lnTo>
                        <a:pt x="1493" y="5117"/>
                      </a:lnTo>
                      <a:lnTo>
                        <a:pt x="1512" y="5099"/>
                      </a:lnTo>
                      <a:lnTo>
                        <a:pt x="1530" y="5081"/>
                      </a:lnTo>
                      <a:lnTo>
                        <a:pt x="1547" y="5062"/>
                      </a:lnTo>
                      <a:lnTo>
                        <a:pt x="1564" y="5042"/>
                      </a:lnTo>
                      <a:lnTo>
                        <a:pt x="1564" y="5042"/>
                      </a:lnTo>
                      <a:lnTo>
                        <a:pt x="1574" y="5032"/>
                      </a:lnTo>
                      <a:lnTo>
                        <a:pt x="1584" y="5023"/>
                      </a:lnTo>
                      <a:lnTo>
                        <a:pt x="1595" y="5016"/>
                      </a:lnTo>
                      <a:lnTo>
                        <a:pt x="1607" y="5010"/>
                      </a:lnTo>
                      <a:lnTo>
                        <a:pt x="1618" y="5006"/>
                      </a:lnTo>
                      <a:lnTo>
                        <a:pt x="1630" y="5003"/>
                      </a:lnTo>
                      <a:lnTo>
                        <a:pt x="1642" y="5001"/>
                      </a:lnTo>
                      <a:lnTo>
                        <a:pt x="1654" y="5001"/>
                      </a:lnTo>
                      <a:lnTo>
                        <a:pt x="1666" y="5001"/>
                      </a:lnTo>
                      <a:lnTo>
                        <a:pt x="1677" y="5003"/>
                      </a:lnTo>
                      <a:lnTo>
                        <a:pt x="1688" y="5005"/>
                      </a:lnTo>
                      <a:lnTo>
                        <a:pt x="1699" y="5008"/>
                      </a:lnTo>
                      <a:lnTo>
                        <a:pt x="1709" y="5012"/>
                      </a:lnTo>
                      <a:lnTo>
                        <a:pt x="1718" y="5016"/>
                      </a:lnTo>
                      <a:lnTo>
                        <a:pt x="1727" y="5022"/>
                      </a:lnTo>
                      <a:lnTo>
                        <a:pt x="1734" y="5027"/>
                      </a:lnTo>
                      <a:lnTo>
                        <a:pt x="1734" y="5027"/>
                      </a:lnTo>
                      <a:lnTo>
                        <a:pt x="1743" y="5036"/>
                      </a:lnTo>
                      <a:lnTo>
                        <a:pt x="1751" y="5045"/>
                      </a:lnTo>
                      <a:lnTo>
                        <a:pt x="1758" y="5054"/>
                      </a:lnTo>
                      <a:lnTo>
                        <a:pt x="1764" y="5065"/>
                      </a:lnTo>
                      <a:lnTo>
                        <a:pt x="1769" y="5075"/>
                      </a:lnTo>
                      <a:lnTo>
                        <a:pt x="1772" y="5086"/>
                      </a:lnTo>
                      <a:lnTo>
                        <a:pt x="1775" y="5097"/>
                      </a:lnTo>
                      <a:lnTo>
                        <a:pt x="1777" y="5109"/>
                      </a:lnTo>
                      <a:lnTo>
                        <a:pt x="1777" y="5120"/>
                      </a:lnTo>
                      <a:lnTo>
                        <a:pt x="1777" y="5132"/>
                      </a:lnTo>
                      <a:lnTo>
                        <a:pt x="1775" y="5144"/>
                      </a:lnTo>
                      <a:lnTo>
                        <a:pt x="1772" y="5155"/>
                      </a:lnTo>
                      <a:lnTo>
                        <a:pt x="1768" y="5166"/>
                      </a:lnTo>
                      <a:lnTo>
                        <a:pt x="1763" y="5177"/>
                      </a:lnTo>
                      <a:lnTo>
                        <a:pt x="1757" y="5187"/>
                      </a:lnTo>
                      <a:lnTo>
                        <a:pt x="1749" y="5197"/>
                      </a:lnTo>
                      <a:lnTo>
                        <a:pt x="1749" y="5197"/>
                      </a:lnTo>
                      <a:lnTo>
                        <a:pt x="1731" y="5218"/>
                      </a:lnTo>
                      <a:lnTo>
                        <a:pt x="1711" y="5239"/>
                      </a:lnTo>
                      <a:lnTo>
                        <a:pt x="1691" y="5260"/>
                      </a:lnTo>
                      <a:lnTo>
                        <a:pt x="1671" y="5280"/>
                      </a:lnTo>
                      <a:lnTo>
                        <a:pt x="1650" y="5299"/>
                      </a:lnTo>
                      <a:lnTo>
                        <a:pt x="1628" y="5317"/>
                      </a:lnTo>
                      <a:lnTo>
                        <a:pt x="1606" y="5335"/>
                      </a:lnTo>
                      <a:lnTo>
                        <a:pt x="1583" y="5353"/>
                      </a:lnTo>
                      <a:lnTo>
                        <a:pt x="1559" y="5370"/>
                      </a:lnTo>
                      <a:lnTo>
                        <a:pt x="1535" y="5386"/>
                      </a:lnTo>
                      <a:lnTo>
                        <a:pt x="1511" y="5401"/>
                      </a:lnTo>
                      <a:lnTo>
                        <a:pt x="1486" y="5416"/>
                      </a:lnTo>
                      <a:lnTo>
                        <a:pt x="1460" y="5430"/>
                      </a:lnTo>
                      <a:lnTo>
                        <a:pt x="1434" y="5444"/>
                      </a:lnTo>
                      <a:lnTo>
                        <a:pt x="1408" y="5456"/>
                      </a:lnTo>
                      <a:lnTo>
                        <a:pt x="1382" y="5469"/>
                      </a:lnTo>
                      <a:lnTo>
                        <a:pt x="1354" y="5480"/>
                      </a:lnTo>
                      <a:lnTo>
                        <a:pt x="1327" y="5491"/>
                      </a:lnTo>
                      <a:lnTo>
                        <a:pt x="1299" y="5501"/>
                      </a:lnTo>
                      <a:lnTo>
                        <a:pt x="1271" y="5510"/>
                      </a:lnTo>
                      <a:lnTo>
                        <a:pt x="1243" y="5519"/>
                      </a:lnTo>
                      <a:lnTo>
                        <a:pt x="1214" y="5527"/>
                      </a:lnTo>
                      <a:lnTo>
                        <a:pt x="1185" y="5534"/>
                      </a:lnTo>
                      <a:lnTo>
                        <a:pt x="1156" y="5541"/>
                      </a:lnTo>
                      <a:lnTo>
                        <a:pt x="1127" y="5547"/>
                      </a:lnTo>
                      <a:lnTo>
                        <a:pt x="1097" y="5552"/>
                      </a:lnTo>
                      <a:lnTo>
                        <a:pt x="1067" y="5556"/>
                      </a:lnTo>
                      <a:lnTo>
                        <a:pt x="1037" y="5559"/>
                      </a:lnTo>
                      <a:lnTo>
                        <a:pt x="1007" y="5562"/>
                      </a:lnTo>
                      <a:lnTo>
                        <a:pt x="977" y="5564"/>
                      </a:lnTo>
                      <a:lnTo>
                        <a:pt x="947" y="5565"/>
                      </a:lnTo>
                      <a:lnTo>
                        <a:pt x="916" y="5566"/>
                      </a:lnTo>
                      <a:lnTo>
                        <a:pt x="916" y="5566"/>
                      </a:lnTo>
                      <a:lnTo>
                        <a:pt x="881" y="5565"/>
                      </a:lnTo>
                      <a:lnTo>
                        <a:pt x="853" y="5563"/>
                      </a:lnTo>
                      <a:lnTo>
                        <a:pt x="820" y="5560"/>
                      </a:lnTo>
                      <a:lnTo>
                        <a:pt x="782" y="5555"/>
                      </a:lnTo>
                      <a:lnTo>
                        <a:pt x="740" y="5549"/>
                      </a:lnTo>
                      <a:lnTo>
                        <a:pt x="695" y="5541"/>
                      </a:lnTo>
                      <a:lnTo>
                        <a:pt x="646" y="5530"/>
                      </a:lnTo>
                      <a:lnTo>
                        <a:pt x="595" y="5517"/>
                      </a:lnTo>
                      <a:lnTo>
                        <a:pt x="569" y="5510"/>
                      </a:lnTo>
                      <a:lnTo>
                        <a:pt x="543" y="5501"/>
                      </a:lnTo>
                      <a:lnTo>
                        <a:pt x="516" y="5492"/>
                      </a:lnTo>
                      <a:lnTo>
                        <a:pt x="489" y="5483"/>
                      </a:lnTo>
                      <a:lnTo>
                        <a:pt x="462" y="5472"/>
                      </a:lnTo>
                      <a:lnTo>
                        <a:pt x="435" y="5460"/>
                      </a:lnTo>
                      <a:lnTo>
                        <a:pt x="408" y="5448"/>
                      </a:lnTo>
                      <a:lnTo>
                        <a:pt x="381" y="5434"/>
                      </a:lnTo>
                      <a:lnTo>
                        <a:pt x="355" y="5420"/>
                      </a:lnTo>
                      <a:lnTo>
                        <a:pt x="329" y="5405"/>
                      </a:lnTo>
                      <a:lnTo>
                        <a:pt x="303" y="5388"/>
                      </a:lnTo>
                      <a:lnTo>
                        <a:pt x="278" y="5371"/>
                      </a:lnTo>
                      <a:lnTo>
                        <a:pt x="253" y="5352"/>
                      </a:lnTo>
                      <a:lnTo>
                        <a:pt x="229" y="5332"/>
                      </a:lnTo>
                      <a:lnTo>
                        <a:pt x="229" y="5332"/>
                      </a:lnTo>
                      <a:lnTo>
                        <a:pt x="220" y="5365"/>
                      </a:lnTo>
                      <a:lnTo>
                        <a:pt x="212" y="5397"/>
                      </a:lnTo>
                      <a:lnTo>
                        <a:pt x="205" y="5429"/>
                      </a:lnTo>
                      <a:lnTo>
                        <a:pt x="200" y="5460"/>
                      </a:lnTo>
                      <a:lnTo>
                        <a:pt x="195" y="5491"/>
                      </a:lnTo>
                      <a:lnTo>
                        <a:pt x="192" y="5521"/>
                      </a:lnTo>
                      <a:lnTo>
                        <a:pt x="190" y="5551"/>
                      </a:lnTo>
                      <a:lnTo>
                        <a:pt x="189" y="5580"/>
                      </a:lnTo>
                      <a:lnTo>
                        <a:pt x="189" y="5609"/>
                      </a:lnTo>
                      <a:lnTo>
                        <a:pt x="190" y="5637"/>
                      </a:lnTo>
                      <a:lnTo>
                        <a:pt x="193" y="5665"/>
                      </a:lnTo>
                      <a:lnTo>
                        <a:pt x="197" y="5692"/>
                      </a:lnTo>
                      <a:lnTo>
                        <a:pt x="201" y="5719"/>
                      </a:lnTo>
                      <a:lnTo>
                        <a:pt x="207" y="5745"/>
                      </a:lnTo>
                      <a:lnTo>
                        <a:pt x="214" y="5771"/>
                      </a:lnTo>
                      <a:lnTo>
                        <a:pt x="223" y="5796"/>
                      </a:lnTo>
                      <a:lnTo>
                        <a:pt x="278" y="5906"/>
                      </a:lnTo>
                      <a:lnTo>
                        <a:pt x="278" y="5906"/>
                      </a:lnTo>
                      <a:lnTo>
                        <a:pt x="292" y="5927"/>
                      </a:lnTo>
                      <a:lnTo>
                        <a:pt x="306" y="5947"/>
                      </a:lnTo>
                      <a:lnTo>
                        <a:pt x="321" y="5965"/>
                      </a:lnTo>
                      <a:lnTo>
                        <a:pt x="336" y="5984"/>
                      </a:lnTo>
                      <a:lnTo>
                        <a:pt x="352" y="6001"/>
                      </a:lnTo>
                      <a:lnTo>
                        <a:pt x="368" y="6017"/>
                      </a:lnTo>
                      <a:lnTo>
                        <a:pt x="385" y="6033"/>
                      </a:lnTo>
                      <a:lnTo>
                        <a:pt x="401" y="6048"/>
                      </a:lnTo>
                      <a:lnTo>
                        <a:pt x="418" y="6062"/>
                      </a:lnTo>
                      <a:lnTo>
                        <a:pt x="435" y="6076"/>
                      </a:lnTo>
                      <a:lnTo>
                        <a:pt x="468" y="6100"/>
                      </a:lnTo>
                      <a:lnTo>
                        <a:pt x="502" y="6122"/>
                      </a:lnTo>
                      <a:lnTo>
                        <a:pt x="534" y="6141"/>
                      </a:lnTo>
                      <a:lnTo>
                        <a:pt x="564" y="6158"/>
                      </a:lnTo>
                      <a:lnTo>
                        <a:pt x="592" y="6172"/>
                      </a:lnTo>
                      <a:lnTo>
                        <a:pt x="618" y="6183"/>
                      </a:lnTo>
                      <a:lnTo>
                        <a:pt x="640" y="6192"/>
                      </a:lnTo>
                      <a:lnTo>
                        <a:pt x="673" y="6204"/>
                      </a:lnTo>
                      <a:lnTo>
                        <a:pt x="685" y="6208"/>
                      </a:lnTo>
                      <a:lnTo>
                        <a:pt x="685" y="6208"/>
                      </a:lnTo>
                      <a:lnTo>
                        <a:pt x="696" y="6215"/>
                      </a:lnTo>
                      <a:lnTo>
                        <a:pt x="705" y="6222"/>
                      </a:lnTo>
                      <a:lnTo>
                        <a:pt x="714" y="6229"/>
                      </a:lnTo>
                      <a:lnTo>
                        <a:pt x="722" y="6236"/>
                      </a:lnTo>
                      <a:lnTo>
                        <a:pt x="730" y="6244"/>
                      </a:lnTo>
                      <a:lnTo>
                        <a:pt x="736" y="6252"/>
                      </a:lnTo>
                      <a:lnTo>
                        <a:pt x="742" y="6260"/>
                      </a:lnTo>
                      <a:lnTo>
                        <a:pt x="748" y="6268"/>
                      </a:lnTo>
                      <a:lnTo>
                        <a:pt x="757" y="6285"/>
                      </a:lnTo>
                      <a:lnTo>
                        <a:pt x="765" y="6302"/>
                      </a:lnTo>
                      <a:lnTo>
                        <a:pt x="770" y="6320"/>
                      </a:lnTo>
                      <a:lnTo>
                        <a:pt x="774" y="6338"/>
                      </a:lnTo>
                      <a:lnTo>
                        <a:pt x="777" y="6356"/>
                      </a:lnTo>
                      <a:lnTo>
                        <a:pt x="779" y="6374"/>
                      </a:lnTo>
                      <a:lnTo>
                        <a:pt x="782" y="6409"/>
                      </a:lnTo>
                      <a:lnTo>
                        <a:pt x="785" y="6444"/>
                      </a:lnTo>
                      <a:lnTo>
                        <a:pt x="787" y="6460"/>
                      </a:lnTo>
                      <a:lnTo>
                        <a:pt x="789" y="6476"/>
                      </a:lnTo>
                      <a:lnTo>
                        <a:pt x="789" y="6476"/>
                      </a:lnTo>
                      <a:lnTo>
                        <a:pt x="798" y="6513"/>
                      </a:lnTo>
                      <a:lnTo>
                        <a:pt x="810" y="6553"/>
                      </a:lnTo>
                      <a:lnTo>
                        <a:pt x="817" y="6574"/>
                      </a:lnTo>
                      <a:lnTo>
                        <a:pt x="825" y="6596"/>
                      </a:lnTo>
                      <a:lnTo>
                        <a:pt x="833" y="6618"/>
                      </a:lnTo>
                      <a:lnTo>
                        <a:pt x="843" y="6641"/>
                      </a:lnTo>
                      <a:lnTo>
                        <a:pt x="854" y="6665"/>
                      </a:lnTo>
                      <a:lnTo>
                        <a:pt x="865" y="6689"/>
                      </a:lnTo>
                      <a:lnTo>
                        <a:pt x="878" y="6713"/>
                      </a:lnTo>
                      <a:lnTo>
                        <a:pt x="892" y="6737"/>
                      </a:lnTo>
                      <a:lnTo>
                        <a:pt x="907" y="6762"/>
                      </a:lnTo>
                      <a:lnTo>
                        <a:pt x="923" y="6788"/>
                      </a:lnTo>
                      <a:lnTo>
                        <a:pt x="940" y="6813"/>
                      </a:lnTo>
                      <a:lnTo>
                        <a:pt x="959" y="6838"/>
                      </a:lnTo>
                      <a:lnTo>
                        <a:pt x="979" y="6864"/>
                      </a:lnTo>
                      <a:lnTo>
                        <a:pt x="1001" y="6890"/>
                      </a:lnTo>
                      <a:lnTo>
                        <a:pt x="1024" y="6916"/>
                      </a:lnTo>
                      <a:lnTo>
                        <a:pt x="1048" y="6942"/>
                      </a:lnTo>
                      <a:lnTo>
                        <a:pt x="1074" y="6967"/>
                      </a:lnTo>
                      <a:lnTo>
                        <a:pt x="1101" y="6993"/>
                      </a:lnTo>
                      <a:lnTo>
                        <a:pt x="1130" y="7018"/>
                      </a:lnTo>
                      <a:lnTo>
                        <a:pt x="1161" y="7044"/>
                      </a:lnTo>
                      <a:lnTo>
                        <a:pt x="1194" y="7069"/>
                      </a:lnTo>
                      <a:lnTo>
                        <a:pt x="1228" y="7094"/>
                      </a:lnTo>
                      <a:lnTo>
                        <a:pt x="1264" y="7118"/>
                      </a:lnTo>
                      <a:lnTo>
                        <a:pt x="1302" y="7142"/>
                      </a:lnTo>
                      <a:lnTo>
                        <a:pt x="1342" y="7166"/>
                      </a:lnTo>
                      <a:lnTo>
                        <a:pt x="1384" y="7189"/>
                      </a:lnTo>
                      <a:lnTo>
                        <a:pt x="1427" y="7212"/>
                      </a:lnTo>
                      <a:lnTo>
                        <a:pt x="1473" y="7234"/>
                      </a:lnTo>
                      <a:lnTo>
                        <a:pt x="1473" y="7234"/>
                      </a:lnTo>
                      <a:lnTo>
                        <a:pt x="1513" y="7252"/>
                      </a:lnTo>
                      <a:lnTo>
                        <a:pt x="1555" y="7271"/>
                      </a:lnTo>
                      <a:lnTo>
                        <a:pt x="1555" y="7271"/>
                      </a:lnTo>
                      <a:lnTo>
                        <a:pt x="1548" y="7234"/>
                      </a:lnTo>
                      <a:lnTo>
                        <a:pt x="1542" y="7197"/>
                      </a:lnTo>
                      <a:lnTo>
                        <a:pt x="1537" y="7160"/>
                      </a:lnTo>
                      <a:lnTo>
                        <a:pt x="1532" y="7123"/>
                      </a:lnTo>
                      <a:lnTo>
                        <a:pt x="1529" y="7085"/>
                      </a:lnTo>
                      <a:lnTo>
                        <a:pt x="1526" y="7047"/>
                      </a:lnTo>
                      <a:lnTo>
                        <a:pt x="1525" y="7008"/>
                      </a:lnTo>
                      <a:lnTo>
                        <a:pt x="1525" y="6969"/>
                      </a:lnTo>
                      <a:lnTo>
                        <a:pt x="1525" y="6930"/>
                      </a:lnTo>
                      <a:lnTo>
                        <a:pt x="1527" y="6891"/>
                      </a:lnTo>
                      <a:lnTo>
                        <a:pt x="1530" y="6851"/>
                      </a:lnTo>
                      <a:lnTo>
                        <a:pt x="1535" y="6812"/>
                      </a:lnTo>
                      <a:lnTo>
                        <a:pt x="1540" y="6772"/>
                      </a:lnTo>
                      <a:lnTo>
                        <a:pt x="1547" y="6732"/>
                      </a:lnTo>
                      <a:lnTo>
                        <a:pt x="1555" y="6691"/>
                      </a:lnTo>
                      <a:lnTo>
                        <a:pt x="1564" y="6651"/>
                      </a:lnTo>
                      <a:lnTo>
                        <a:pt x="1574" y="6611"/>
                      </a:lnTo>
                      <a:lnTo>
                        <a:pt x="1586" y="6570"/>
                      </a:lnTo>
                      <a:lnTo>
                        <a:pt x="1599" y="6530"/>
                      </a:lnTo>
                      <a:lnTo>
                        <a:pt x="1614" y="6489"/>
                      </a:lnTo>
                      <a:lnTo>
                        <a:pt x="1629" y="6449"/>
                      </a:lnTo>
                      <a:lnTo>
                        <a:pt x="1647" y="6408"/>
                      </a:lnTo>
                      <a:lnTo>
                        <a:pt x="1666" y="6367"/>
                      </a:lnTo>
                      <a:lnTo>
                        <a:pt x="1686" y="6327"/>
                      </a:lnTo>
                      <a:lnTo>
                        <a:pt x="1708" y="6287"/>
                      </a:lnTo>
                      <a:lnTo>
                        <a:pt x="1731" y="6246"/>
                      </a:lnTo>
                      <a:lnTo>
                        <a:pt x="1756" y="6206"/>
                      </a:lnTo>
                      <a:lnTo>
                        <a:pt x="1783" y="6166"/>
                      </a:lnTo>
                      <a:lnTo>
                        <a:pt x="1811" y="6126"/>
                      </a:lnTo>
                      <a:lnTo>
                        <a:pt x="1841" y="6087"/>
                      </a:lnTo>
                      <a:lnTo>
                        <a:pt x="1872" y="6047"/>
                      </a:lnTo>
                      <a:lnTo>
                        <a:pt x="1906" y="6008"/>
                      </a:lnTo>
                      <a:lnTo>
                        <a:pt x="1906" y="6008"/>
                      </a:lnTo>
                      <a:lnTo>
                        <a:pt x="1942" y="5968"/>
                      </a:lnTo>
                      <a:lnTo>
                        <a:pt x="1978" y="5930"/>
                      </a:lnTo>
                      <a:lnTo>
                        <a:pt x="2015" y="5895"/>
                      </a:lnTo>
                      <a:lnTo>
                        <a:pt x="2051" y="5862"/>
                      </a:lnTo>
                      <a:lnTo>
                        <a:pt x="2088" y="5832"/>
                      </a:lnTo>
                      <a:lnTo>
                        <a:pt x="2125" y="5803"/>
                      </a:lnTo>
                      <a:lnTo>
                        <a:pt x="2162" y="5777"/>
                      </a:lnTo>
                      <a:lnTo>
                        <a:pt x="2198" y="5753"/>
                      </a:lnTo>
                      <a:lnTo>
                        <a:pt x="2235" y="5731"/>
                      </a:lnTo>
                      <a:lnTo>
                        <a:pt x="2272" y="5711"/>
                      </a:lnTo>
                      <a:lnTo>
                        <a:pt x="2309" y="5693"/>
                      </a:lnTo>
                      <a:lnTo>
                        <a:pt x="2345" y="5677"/>
                      </a:lnTo>
                      <a:lnTo>
                        <a:pt x="2381" y="5662"/>
                      </a:lnTo>
                      <a:lnTo>
                        <a:pt x="2418" y="5649"/>
                      </a:lnTo>
                      <a:lnTo>
                        <a:pt x="2454" y="5638"/>
                      </a:lnTo>
                      <a:lnTo>
                        <a:pt x="2490" y="5628"/>
                      </a:lnTo>
                      <a:lnTo>
                        <a:pt x="2525" y="5620"/>
                      </a:lnTo>
                      <a:lnTo>
                        <a:pt x="2560" y="5613"/>
                      </a:lnTo>
                      <a:lnTo>
                        <a:pt x="2595" y="5608"/>
                      </a:lnTo>
                      <a:lnTo>
                        <a:pt x="2630" y="5604"/>
                      </a:lnTo>
                      <a:lnTo>
                        <a:pt x="2664" y="5601"/>
                      </a:lnTo>
                      <a:lnTo>
                        <a:pt x="2698" y="5600"/>
                      </a:lnTo>
                      <a:lnTo>
                        <a:pt x="2731" y="5599"/>
                      </a:lnTo>
                      <a:lnTo>
                        <a:pt x="2764" y="5600"/>
                      </a:lnTo>
                      <a:lnTo>
                        <a:pt x="2796" y="5602"/>
                      </a:lnTo>
                      <a:lnTo>
                        <a:pt x="2828" y="5604"/>
                      </a:lnTo>
                      <a:lnTo>
                        <a:pt x="2859" y="5608"/>
                      </a:lnTo>
                      <a:lnTo>
                        <a:pt x="2890" y="5612"/>
                      </a:lnTo>
                      <a:lnTo>
                        <a:pt x="2920" y="5617"/>
                      </a:lnTo>
                      <a:lnTo>
                        <a:pt x="2950" y="5623"/>
                      </a:lnTo>
                      <a:lnTo>
                        <a:pt x="2978" y="5629"/>
                      </a:lnTo>
                      <a:lnTo>
                        <a:pt x="3006" y="5636"/>
                      </a:lnTo>
                      <a:lnTo>
                        <a:pt x="3006" y="5636"/>
                      </a:lnTo>
                      <a:lnTo>
                        <a:pt x="3019" y="5640"/>
                      </a:lnTo>
                      <a:lnTo>
                        <a:pt x="3031" y="5645"/>
                      </a:lnTo>
                      <a:lnTo>
                        <a:pt x="3043" y="5651"/>
                      </a:lnTo>
                      <a:lnTo>
                        <a:pt x="3054" y="5659"/>
                      </a:lnTo>
                      <a:lnTo>
                        <a:pt x="3065" y="5667"/>
                      </a:lnTo>
                      <a:lnTo>
                        <a:pt x="3076" y="5676"/>
                      </a:lnTo>
                      <a:lnTo>
                        <a:pt x="3085" y="5686"/>
                      </a:lnTo>
                      <a:lnTo>
                        <a:pt x="3093" y="5697"/>
                      </a:lnTo>
                      <a:lnTo>
                        <a:pt x="3101" y="5708"/>
                      </a:lnTo>
                      <a:lnTo>
                        <a:pt x="3107" y="5719"/>
                      </a:lnTo>
                      <a:lnTo>
                        <a:pt x="3113" y="5731"/>
                      </a:lnTo>
                      <a:lnTo>
                        <a:pt x="3116" y="5743"/>
                      </a:lnTo>
                      <a:lnTo>
                        <a:pt x="3119" y="5755"/>
                      </a:lnTo>
                      <a:lnTo>
                        <a:pt x="3120" y="5768"/>
                      </a:lnTo>
                      <a:lnTo>
                        <a:pt x="3119" y="5780"/>
                      </a:lnTo>
                      <a:lnTo>
                        <a:pt x="3117" y="5792"/>
                      </a:lnTo>
                      <a:lnTo>
                        <a:pt x="3117" y="5792"/>
                      </a:lnTo>
                      <a:lnTo>
                        <a:pt x="3113" y="5804"/>
                      </a:lnTo>
                      <a:lnTo>
                        <a:pt x="3108" y="5815"/>
                      </a:lnTo>
                      <a:lnTo>
                        <a:pt x="3102" y="5825"/>
                      </a:lnTo>
                      <a:lnTo>
                        <a:pt x="3095" y="5835"/>
                      </a:lnTo>
                      <a:lnTo>
                        <a:pt x="3087" y="5843"/>
                      </a:lnTo>
                      <a:lnTo>
                        <a:pt x="3078" y="5851"/>
                      </a:lnTo>
                      <a:lnTo>
                        <a:pt x="3069" y="5858"/>
                      </a:lnTo>
                      <a:lnTo>
                        <a:pt x="3059" y="5864"/>
                      </a:lnTo>
                      <a:lnTo>
                        <a:pt x="3049" y="5869"/>
                      </a:lnTo>
                      <a:lnTo>
                        <a:pt x="3038" y="5873"/>
                      </a:lnTo>
                      <a:lnTo>
                        <a:pt x="3027" y="5877"/>
                      </a:lnTo>
                      <a:lnTo>
                        <a:pt x="3015" y="5879"/>
                      </a:lnTo>
                      <a:lnTo>
                        <a:pt x="3004" y="5879"/>
                      </a:lnTo>
                      <a:lnTo>
                        <a:pt x="2992" y="5879"/>
                      </a:lnTo>
                      <a:lnTo>
                        <a:pt x="2980" y="5878"/>
                      </a:lnTo>
                      <a:lnTo>
                        <a:pt x="2968" y="5875"/>
                      </a:lnTo>
                      <a:lnTo>
                        <a:pt x="2968" y="5875"/>
                      </a:lnTo>
                      <a:lnTo>
                        <a:pt x="2937" y="5867"/>
                      </a:lnTo>
                      <a:lnTo>
                        <a:pt x="2906" y="5859"/>
                      </a:lnTo>
                      <a:lnTo>
                        <a:pt x="2875" y="5853"/>
                      </a:lnTo>
                      <a:lnTo>
                        <a:pt x="2845" y="5848"/>
                      </a:lnTo>
                      <a:lnTo>
                        <a:pt x="2814" y="5845"/>
                      </a:lnTo>
                      <a:lnTo>
                        <a:pt x="2784" y="5842"/>
                      </a:lnTo>
                      <a:lnTo>
                        <a:pt x="2755" y="5840"/>
                      </a:lnTo>
                      <a:lnTo>
                        <a:pt x="2725" y="5840"/>
                      </a:lnTo>
                      <a:lnTo>
                        <a:pt x="2696" y="5841"/>
                      </a:lnTo>
                      <a:lnTo>
                        <a:pt x="2667" y="5842"/>
                      </a:lnTo>
                      <a:lnTo>
                        <a:pt x="2638" y="5845"/>
                      </a:lnTo>
                      <a:lnTo>
                        <a:pt x="2609" y="5849"/>
                      </a:lnTo>
                      <a:lnTo>
                        <a:pt x="2581" y="5855"/>
                      </a:lnTo>
                      <a:lnTo>
                        <a:pt x="2553" y="5861"/>
                      </a:lnTo>
                      <a:lnTo>
                        <a:pt x="2525" y="5868"/>
                      </a:lnTo>
                      <a:lnTo>
                        <a:pt x="2497" y="5877"/>
                      </a:lnTo>
                      <a:lnTo>
                        <a:pt x="2470" y="5887"/>
                      </a:lnTo>
                      <a:lnTo>
                        <a:pt x="2442" y="5897"/>
                      </a:lnTo>
                      <a:lnTo>
                        <a:pt x="2415" y="5909"/>
                      </a:lnTo>
                      <a:lnTo>
                        <a:pt x="2389" y="5922"/>
                      </a:lnTo>
                      <a:lnTo>
                        <a:pt x="2362" y="5937"/>
                      </a:lnTo>
                      <a:lnTo>
                        <a:pt x="2336" y="5952"/>
                      </a:lnTo>
                      <a:lnTo>
                        <a:pt x="2310" y="5968"/>
                      </a:lnTo>
                      <a:lnTo>
                        <a:pt x="2284" y="5986"/>
                      </a:lnTo>
                      <a:lnTo>
                        <a:pt x="2259" y="6004"/>
                      </a:lnTo>
                      <a:lnTo>
                        <a:pt x="2233" y="6024"/>
                      </a:lnTo>
                      <a:lnTo>
                        <a:pt x="2208" y="6045"/>
                      </a:lnTo>
                      <a:lnTo>
                        <a:pt x="2184" y="6067"/>
                      </a:lnTo>
                      <a:lnTo>
                        <a:pt x="2159" y="6090"/>
                      </a:lnTo>
                      <a:lnTo>
                        <a:pt x="2135" y="6114"/>
                      </a:lnTo>
                      <a:lnTo>
                        <a:pt x="2111" y="6140"/>
                      </a:lnTo>
                      <a:lnTo>
                        <a:pt x="2087" y="6166"/>
                      </a:lnTo>
                      <a:lnTo>
                        <a:pt x="2087" y="6166"/>
                      </a:lnTo>
                      <a:lnTo>
                        <a:pt x="2061" y="6197"/>
                      </a:lnTo>
                      <a:lnTo>
                        <a:pt x="2036" y="6228"/>
                      </a:lnTo>
                      <a:lnTo>
                        <a:pt x="2012" y="6259"/>
                      </a:lnTo>
                      <a:lnTo>
                        <a:pt x="1990" y="6291"/>
                      </a:lnTo>
                      <a:lnTo>
                        <a:pt x="1968" y="6322"/>
                      </a:lnTo>
                      <a:lnTo>
                        <a:pt x="1948" y="6353"/>
                      </a:lnTo>
                      <a:lnTo>
                        <a:pt x="1929" y="6384"/>
                      </a:lnTo>
                      <a:lnTo>
                        <a:pt x="1912" y="6415"/>
                      </a:lnTo>
                      <a:lnTo>
                        <a:pt x="1895" y="6447"/>
                      </a:lnTo>
                      <a:lnTo>
                        <a:pt x="1879" y="6478"/>
                      </a:lnTo>
                      <a:lnTo>
                        <a:pt x="1865" y="6509"/>
                      </a:lnTo>
                      <a:lnTo>
                        <a:pt x="1852" y="6540"/>
                      </a:lnTo>
                      <a:lnTo>
                        <a:pt x="1839" y="6571"/>
                      </a:lnTo>
                      <a:lnTo>
                        <a:pt x="1828" y="6602"/>
                      </a:lnTo>
                      <a:lnTo>
                        <a:pt x="1818" y="6632"/>
                      </a:lnTo>
                      <a:lnTo>
                        <a:pt x="1809" y="6663"/>
                      </a:lnTo>
                      <a:lnTo>
                        <a:pt x="1800" y="6694"/>
                      </a:lnTo>
                      <a:lnTo>
                        <a:pt x="1793" y="6724"/>
                      </a:lnTo>
                      <a:lnTo>
                        <a:pt x="1786" y="6754"/>
                      </a:lnTo>
                      <a:lnTo>
                        <a:pt x="1781" y="6785"/>
                      </a:lnTo>
                      <a:lnTo>
                        <a:pt x="1776" y="6814"/>
                      </a:lnTo>
                      <a:lnTo>
                        <a:pt x="1772" y="6844"/>
                      </a:lnTo>
                      <a:lnTo>
                        <a:pt x="1769" y="6874"/>
                      </a:lnTo>
                      <a:lnTo>
                        <a:pt x="1767" y="6903"/>
                      </a:lnTo>
                      <a:lnTo>
                        <a:pt x="1766" y="6932"/>
                      </a:lnTo>
                      <a:lnTo>
                        <a:pt x="1765" y="6961"/>
                      </a:lnTo>
                      <a:lnTo>
                        <a:pt x="1765" y="6990"/>
                      </a:lnTo>
                      <a:lnTo>
                        <a:pt x="1766" y="7019"/>
                      </a:lnTo>
                      <a:lnTo>
                        <a:pt x="1767" y="7047"/>
                      </a:lnTo>
                      <a:lnTo>
                        <a:pt x="1769" y="7075"/>
                      </a:lnTo>
                      <a:lnTo>
                        <a:pt x="1772" y="7103"/>
                      </a:lnTo>
                      <a:lnTo>
                        <a:pt x="1775" y="7130"/>
                      </a:lnTo>
                      <a:lnTo>
                        <a:pt x="1779" y="7157"/>
                      </a:lnTo>
                      <a:lnTo>
                        <a:pt x="1784" y="7184"/>
                      </a:lnTo>
                      <a:lnTo>
                        <a:pt x="1789" y="7210"/>
                      </a:lnTo>
                      <a:lnTo>
                        <a:pt x="1795" y="7236"/>
                      </a:lnTo>
                      <a:lnTo>
                        <a:pt x="1808" y="7287"/>
                      </a:lnTo>
                      <a:lnTo>
                        <a:pt x="1822" y="7337"/>
                      </a:lnTo>
                      <a:lnTo>
                        <a:pt x="1839" y="7385"/>
                      </a:lnTo>
                      <a:lnTo>
                        <a:pt x="1857" y="7431"/>
                      </a:lnTo>
                      <a:lnTo>
                        <a:pt x="1876" y="7475"/>
                      </a:lnTo>
                      <a:lnTo>
                        <a:pt x="1897" y="7518"/>
                      </a:lnTo>
                      <a:lnTo>
                        <a:pt x="1918" y="7558"/>
                      </a:lnTo>
                      <a:lnTo>
                        <a:pt x="1940" y="7597"/>
                      </a:lnTo>
                      <a:lnTo>
                        <a:pt x="1963" y="7633"/>
                      </a:lnTo>
                      <a:lnTo>
                        <a:pt x="1987" y="7667"/>
                      </a:lnTo>
                      <a:lnTo>
                        <a:pt x="2010" y="7699"/>
                      </a:lnTo>
                      <a:lnTo>
                        <a:pt x="2034" y="7728"/>
                      </a:lnTo>
                      <a:lnTo>
                        <a:pt x="2057" y="7754"/>
                      </a:lnTo>
                      <a:lnTo>
                        <a:pt x="2081" y="7778"/>
                      </a:lnTo>
                      <a:lnTo>
                        <a:pt x="2081" y="7778"/>
                      </a:lnTo>
                      <a:lnTo>
                        <a:pt x="2102" y="7799"/>
                      </a:lnTo>
                      <a:lnTo>
                        <a:pt x="2126" y="7819"/>
                      </a:lnTo>
                      <a:lnTo>
                        <a:pt x="2151" y="7840"/>
                      </a:lnTo>
                      <a:lnTo>
                        <a:pt x="2178" y="7860"/>
                      </a:lnTo>
                      <a:lnTo>
                        <a:pt x="2207" y="7881"/>
                      </a:lnTo>
                      <a:lnTo>
                        <a:pt x="2238" y="7901"/>
                      </a:lnTo>
                      <a:lnTo>
                        <a:pt x="2270" y="7921"/>
                      </a:lnTo>
                      <a:lnTo>
                        <a:pt x="2304" y="7941"/>
                      </a:lnTo>
                      <a:lnTo>
                        <a:pt x="2339" y="7959"/>
                      </a:lnTo>
                      <a:lnTo>
                        <a:pt x="2376" y="7977"/>
                      </a:lnTo>
                      <a:lnTo>
                        <a:pt x="2415" y="7994"/>
                      </a:lnTo>
                      <a:lnTo>
                        <a:pt x="2454" y="8010"/>
                      </a:lnTo>
                      <a:lnTo>
                        <a:pt x="2495" y="8025"/>
                      </a:lnTo>
                      <a:lnTo>
                        <a:pt x="2538" y="8038"/>
                      </a:lnTo>
                      <a:lnTo>
                        <a:pt x="2581" y="8050"/>
                      </a:lnTo>
                      <a:lnTo>
                        <a:pt x="2626" y="8060"/>
                      </a:lnTo>
                      <a:lnTo>
                        <a:pt x="2671" y="8068"/>
                      </a:lnTo>
                      <a:lnTo>
                        <a:pt x="2718" y="8074"/>
                      </a:lnTo>
                      <a:lnTo>
                        <a:pt x="2766" y="8078"/>
                      </a:lnTo>
                      <a:lnTo>
                        <a:pt x="2814" y="8080"/>
                      </a:lnTo>
                      <a:lnTo>
                        <a:pt x="2839" y="8080"/>
                      </a:lnTo>
                      <a:lnTo>
                        <a:pt x="2863" y="8080"/>
                      </a:lnTo>
                      <a:lnTo>
                        <a:pt x="2888" y="8078"/>
                      </a:lnTo>
                      <a:lnTo>
                        <a:pt x="2913" y="8077"/>
                      </a:lnTo>
                      <a:lnTo>
                        <a:pt x="2939" y="8074"/>
                      </a:lnTo>
                      <a:lnTo>
                        <a:pt x="2964" y="8071"/>
                      </a:lnTo>
                      <a:lnTo>
                        <a:pt x="2990" y="8067"/>
                      </a:lnTo>
                      <a:lnTo>
                        <a:pt x="3015" y="8062"/>
                      </a:lnTo>
                      <a:lnTo>
                        <a:pt x="3041" y="8057"/>
                      </a:lnTo>
                      <a:lnTo>
                        <a:pt x="3067" y="8051"/>
                      </a:lnTo>
                      <a:lnTo>
                        <a:pt x="3094" y="8044"/>
                      </a:lnTo>
                      <a:lnTo>
                        <a:pt x="3120" y="8036"/>
                      </a:lnTo>
                      <a:lnTo>
                        <a:pt x="3146" y="8027"/>
                      </a:lnTo>
                      <a:lnTo>
                        <a:pt x="3173" y="8018"/>
                      </a:lnTo>
                      <a:lnTo>
                        <a:pt x="3199" y="8008"/>
                      </a:lnTo>
                      <a:lnTo>
                        <a:pt x="3226" y="7997"/>
                      </a:lnTo>
                      <a:lnTo>
                        <a:pt x="3253" y="7985"/>
                      </a:lnTo>
                      <a:lnTo>
                        <a:pt x="3280" y="7972"/>
                      </a:lnTo>
                      <a:lnTo>
                        <a:pt x="3306" y="7958"/>
                      </a:lnTo>
                      <a:lnTo>
                        <a:pt x="3333" y="7943"/>
                      </a:lnTo>
                      <a:lnTo>
                        <a:pt x="3360" y="7928"/>
                      </a:lnTo>
                      <a:lnTo>
                        <a:pt x="3387" y="7911"/>
                      </a:lnTo>
                      <a:lnTo>
                        <a:pt x="3415" y="7893"/>
                      </a:lnTo>
                      <a:lnTo>
                        <a:pt x="3442" y="7874"/>
                      </a:lnTo>
                      <a:lnTo>
                        <a:pt x="3442" y="7874"/>
                      </a:lnTo>
                      <a:lnTo>
                        <a:pt x="3479" y="7847"/>
                      </a:lnTo>
                      <a:lnTo>
                        <a:pt x="3514" y="7819"/>
                      </a:lnTo>
                      <a:lnTo>
                        <a:pt x="3546" y="7790"/>
                      </a:lnTo>
                      <a:lnTo>
                        <a:pt x="3577" y="7761"/>
                      </a:lnTo>
                      <a:lnTo>
                        <a:pt x="3605" y="7732"/>
                      </a:lnTo>
                      <a:lnTo>
                        <a:pt x="3631" y="7702"/>
                      </a:lnTo>
                      <a:lnTo>
                        <a:pt x="3656" y="7672"/>
                      </a:lnTo>
                      <a:lnTo>
                        <a:pt x="3678" y="7642"/>
                      </a:lnTo>
                      <a:lnTo>
                        <a:pt x="3699" y="7613"/>
                      </a:lnTo>
                      <a:lnTo>
                        <a:pt x="3718" y="7583"/>
                      </a:lnTo>
                      <a:lnTo>
                        <a:pt x="3735" y="7553"/>
                      </a:lnTo>
                      <a:lnTo>
                        <a:pt x="3751" y="7524"/>
                      </a:lnTo>
                      <a:lnTo>
                        <a:pt x="3765" y="7495"/>
                      </a:lnTo>
                      <a:lnTo>
                        <a:pt x="3778" y="7467"/>
                      </a:lnTo>
                      <a:lnTo>
                        <a:pt x="3790" y="7440"/>
                      </a:lnTo>
                      <a:lnTo>
                        <a:pt x="3800" y="7413"/>
                      </a:lnTo>
                      <a:lnTo>
                        <a:pt x="3809" y="7387"/>
                      </a:lnTo>
                      <a:lnTo>
                        <a:pt x="3817" y="7361"/>
                      </a:lnTo>
                      <a:lnTo>
                        <a:pt x="3824" y="7337"/>
                      </a:lnTo>
                      <a:lnTo>
                        <a:pt x="3830" y="7314"/>
                      </a:lnTo>
                      <a:lnTo>
                        <a:pt x="3839" y="7271"/>
                      </a:lnTo>
                      <a:lnTo>
                        <a:pt x="3845" y="7234"/>
                      </a:lnTo>
                      <a:lnTo>
                        <a:pt x="3849" y="7203"/>
                      </a:lnTo>
                      <a:lnTo>
                        <a:pt x="3851" y="7179"/>
                      </a:lnTo>
                      <a:lnTo>
                        <a:pt x="3851" y="7155"/>
                      </a:lnTo>
                      <a:lnTo>
                        <a:pt x="3851" y="636"/>
                      </a:lnTo>
                      <a:lnTo>
                        <a:pt x="3851" y="636"/>
                      </a:lnTo>
                      <a:lnTo>
                        <a:pt x="3850" y="615"/>
                      </a:lnTo>
                      <a:lnTo>
                        <a:pt x="3845" y="584"/>
                      </a:lnTo>
                      <a:lnTo>
                        <a:pt x="3838" y="546"/>
                      </a:lnTo>
                      <a:lnTo>
                        <a:pt x="3834" y="524"/>
                      </a:lnTo>
                      <a:lnTo>
                        <a:pt x="3828" y="501"/>
                      </a:lnTo>
                      <a:lnTo>
                        <a:pt x="3821" y="476"/>
                      </a:lnTo>
                      <a:lnTo>
                        <a:pt x="3813" y="450"/>
                      </a:lnTo>
                      <a:lnTo>
                        <a:pt x="3804" y="424"/>
                      </a:lnTo>
                      <a:lnTo>
                        <a:pt x="3794" y="397"/>
                      </a:lnTo>
                      <a:lnTo>
                        <a:pt x="3782" y="369"/>
                      </a:lnTo>
                      <a:lnTo>
                        <a:pt x="3769" y="342"/>
                      </a:lnTo>
                      <a:lnTo>
                        <a:pt x="3755" y="314"/>
                      </a:lnTo>
                      <a:lnTo>
                        <a:pt x="3738" y="286"/>
                      </a:lnTo>
                      <a:lnTo>
                        <a:pt x="3721" y="258"/>
                      </a:lnTo>
                      <a:lnTo>
                        <a:pt x="3701" y="231"/>
                      </a:lnTo>
                      <a:lnTo>
                        <a:pt x="3680" y="204"/>
                      </a:lnTo>
                      <a:lnTo>
                        <a:pt x="3657" y="178"/>
                      </a:lnTo>
                      <a:lnTo>
                        <a:pt x="3632" y="154"/>
                      </a:lnTo>
                      <a:lnTo>
                        <a:pt x="3604" y="130"/>
                      </a:lnTo>
                      <a:lnTo>
                        <a:pt x="3590" y="119"/>
                      </a:lnTo>
                      <a:lnTo>
                        <a:pt x="3575" y="108"/>
                      </a:lnTo>
                      <a:lnTo>
                        <a:pt x="3560" y="97"/>
                      </a:lnTo>
                      <a:lnTo>
                        <a:pt x="3544" y="87"/>
                      </a:lnTo>
                      <a:lnTo>
                        <a:pt x="3527" y="77"/>
                      </a:lnTo>
                      <a:lnTo>
                        <a:pt x="3510" y="68"/>
                      </a:lnTo>
                      <a:lnTo>
                        <a:pt x="3492" y="59"/>
                      </a:lnTo>
                      <a:lnTo>
                        <a:pt x="3474" y="51"/>
                      </a:lnTo>
                      <a:lnTo>
                        <a:pt x="3455" y="43"/>
                      </a:lnTo>
                      <a:lnTo>
                        <a:pt x="3435" y="36"/>
                      </a:lnTo>
                      <a:lnTo>
                        <a:pt x="3415" y="30"/>
                      </a:lnTo>
                      <a:lnTo>
                        <a:pt x="3395" y="24"/>
                      </a:lnTo>
                      <a:lnTo>
                        <a:pt x="3373" y="18"/>
                      </a:lnTo>
                      <a:lnTo>
                        <a:pt x="3351" y="13"/>
                      </a:lnTo>
                      <a:lnTo>
                        <a:pt x="3328" y="9"/>
                      </a:lnTo>
                      <a:lnTo>
                        <a:pt x="3305" y="6"/>
                      </a:lnTo>
                      <a:lnTo>
                        <a:pt x="3281" y="3"/>
                      </a:lnTo>
                      <a:lnTo>
                        <a:pt x="3256" y="1"/>
                      </a:lnTo>
                      <a:lnTo>
                        <a:pt x="3230" y="0"/>
                      </a:lnTo>
                      <a:lnTo>
                        <a:pt x="3204" y="0"/>
                      </a:lnTo>
                      <a:lnTo>
                        <a:pt x="3204" y="0"/>
                      </a:lnTo>
                      <a:close/>
                      <a:moveTo>
                        <a:pt x="2935" y="7440"/>
                      </a:moveTo>
                      <a:lnTo>
                        <a:pt x="2935" y="7440"/>
                      </a:lnTo>
                      <a:lnTo>
                        <a:pt x="2903" y="7439"/>
                      </a:lnTo>
                      <a:lnTo>
                        <a:pt x="2872" y="7438"/>
                      </a:lnTo>
                      <a:lnTo>
                        <a:pt x="2842" y="7435"/>
                      </a:lnTo>
                      <a:lnTo>
                        <a:pt x="2813" y="7431"/>
                      </a:lnTo>
                      <a:lnTo>
                        <a:pt x="2784" y="7426"/>
                      </a:lnTo>
                      <a:lnTo>
                        <a:pt x="2757" y="7420"/>
                      </a:lnTo>
                      <a:lnTo>
                        <a:pt x="2730" y="7412"/>
                      </a:lnTo>
                      <a:lnTo>
                        <a:pt x="2703" y="7404"/>
                      </a:lnTo>
                      <a:lnTo>
                        <a:pt x="2678" y="7394"/>
                      </a:lnTo>
                      <a:lnTo>
                        <a:pt x="2653" y="7383"/>
                      </a:lnTo>
                      <a:lnTo>
                        <a:pt x="2629" y="7370"/>
                      </a:lnTo>
                      <a:lnTo>
                        <a:pt x="2606" y="7357"/>
                      </a:lnTo>
                      <a:lnTo>
                        <a:pt x="2584" y="7342"/>
                      </a:lnTo>
                      <a:lnTo>
                        <a:pt x="2562" y="7327"/>
                      </a:lnTo>
                      <a:lnTo>
                        <a:pt x="2542" y="7310"/>
                      </a:lnTo>
                      <a:lnTo>
                        <a:pt x="2522" y="7292"/>
                      </a:lnTo>
                      <a:lnTo>
                        <a:pt x="2522" y="7292"/>
                      </a:lnTo>
                      <a:lnTo>
                        <a:pt x="2506" y="7277"/>
                      </a:lnTo>
                      <a:lnTo>
                        <a:pt x="2491" y="7261"/>
                      </a:lnTo>
                      <a:lnTo>
                        <a:pt x="2478" y="7244"/>
                      </a:lnTo>
                      <a:lnTo>
                        <a:pt x="2465" y="7228"/>
                      </a:lnTo>
                      <a:lnTo>
                        <a:pt x="2453" y="7211"/>
                      </a:lnTo>
                      <a:lnTo>
                        <a:pt x="2441" y="7194"/>
                      </a:lnTo>
                      <a:lnTo>
                        <a:pt x="2431" y="7177"/>
                      </a:lnTo>
                      <a:lnTo>
                        <a:pt x="2421" y="7160"/>
                      </a:lnTo>
                      <a:lnTo>
                        <a:pt x="2413" y="7143"/>
                      </a:lnTo>
                      <a:lnTo>
                        <a:pt x="2405" y="7126"/>
                      </a:lnTo>
                      <a:lnTo>
                        <a:pt x="2390" y="7093"/>
                      </a:lnTo>
                      <a:lnTo>
                        <a:pt x="2379" y="7060"/>
                      </a:lnTo>
                      <a:lnTo>
                        <a:pt x="2370" y="7029"/>
                      </a:lnTo>
                      <a:lnTo>
                        <a:pt x="2362" y="6999"/>
                      </a:lnTo>
                      <a:lnTo>
                        <a:pt x="2357" y="6972"/>
                      </a:lnTo>
                      <a:lnTo>
                        <a:pt x="2353" y="6948"/>
                      </a:lnTo>
                      <a:lnTo>
                        <a:pt x="2350" y="6926"/>
                      </a:lnTo>
                      <a:lnTo>
                        <a:pt x="2348" y="6894"/>
                      </a:lnTo>
                      <a:lnTo>
                        <a:pt x="2347" y="6881"/>
                      </a:lnTo>
                      <a:lnTo>
                        <a:pt x="2347" y="6881"/>
                      </a:lnTo>
                      <a:lnTo>
                        <a:pt x="2348" y="6868"/>
                      </a:lnTo>
                      <a:lnTo>
                        <a:pt x="2350" y="6856"/>
                      </a:lnTo>
                      <a:lnTo>
                        <a:pt x="2353" y="6845"/>
                      </a:lnTo>
                      <a:lnTo>
                        <a:pt x="2357" y="6834"/>
                      </a:lnTo>
                      <a:lnTo>
                        <a:pt x="2362" y="6823"/>
                      </a:lnTo>
                      <a:lnTo>
                        <a:pt x="2368" y="6813"/>
                      </a:lnTo>
                      <a:lnTo>
                        <a:pt x="2375" y="6804"/>
                      </a:lnTo>
                      <a:lnTo>
                        <a:pt x="2383" y="6796"/>
                      </a:lnTo>
                      <a:lnTo>
                        <a:pt x="2391" y="6788"/>
                      </a:lnTo>
                      <a:lnTo>
                        <a:pt x="2401" y="6781"/>
                      </a:lnTo>
                      <a:lnTo>
                        <a:pt x="2411" y="6775"/>
                      </a:lnTo>
                      <a:lnTo>
                        <a:pt x="2421" y="6770"/>
                      </a:lnTo>
                      <a:lnTo>
                        <a:pt x="2432" y="6766"/>
                      </a:lnTo>
                      <a:lnTo>
                        <a:pt x="2444" y="6763"/>
                      </a:lnTo>
                      <a:lnTo>
                        <a:pt x="2456" y="6761"/>
                      </a:lnTo>
                      <a:lnTo>
                        <a:pt x="2468" y="6761"/>
                      </a:lnTo>
                      <a:lnTo>
                        <a:pt x="2468" y="6761"/>
                      </a:lnTo>
                      <a:lnTo>
                        <a:pt x="2468" y="6761"/>
                      </a:lnTo>
                      <a:lnTo>
                        <a:pt x="2468" y="6761"/>
                      </a:lnTo>
                      <a:lnTo>
                        <a:pt x="2481" y="6761"/>
                      </a:lnTo>
                      <a:lnTo>
                        <a:pt x="2493" y="6763"/>
                      </a:lnTo>
                      <a:lnTo>
                        <a:pt x="2504" y="6766"/>
                      </a:lnTo>
                      <a:lnTo>
                        <a:pt x="2515" y="6770"/>
                      </a:lnTo>
                      <a:lnTo>
                        <a:pt x="2526" y="6775"/>
                      </a:lnTo>
                      <a:lnTo>
                        <a:pt x="2535" y="6781"/>
                      </a:lnTo>
                      <a:lnTo>
                        <a:pt x="2545" y="6788"/>
                      </a:lnTo>
                      <a:lnTo>
                        <a:pt x="2553" y="6796"/>
                      </a:lnTo>
                      <a:lnTo>
                        <a:pt x="2561" y="6805"/>
                      </a:lnTo>
                      <a:lnTo>
                        <a:pt x="2568" y="6814"/>
                      </a:lnTo>
                      <a:lnTo>
                        <a:pt x="2574" y="6824"/>
                      </a:lnTo>
                      <a:lnTo>
                        <a:pt x="2579" y="6834"/>
                      </a:lnTo>
                      <a:lnTo>
                        <a:pt x="2583" y="6845"/>
                      </a:lnTo>
                      <a:lnTo>
                        <a:pt x="2586" y="6857"/>
                      </a:lnTo>
                      <a:lnTo>
                        <a:pt x="2588" y="6869"/>
                      </a:lnTo>
                      <a:lnTo>
                        <a:pt x="2588" y="6881"/>
                      </a:lnTo>
                      <a:lnTo>
                        <a:pt x="2588" y="6881"/>
                      </a:lnTo>
                      <a:lnTo>
                        <a:pt x="2589" y="6889"/>
                      </a:lnTo>
                      <a:lnTo>
                        <a:pt x="2591" y="6908"/>
                      </a:lnTo>
                      <a:lnTo>
                        <a:pt x="2595" y="6935"/>
                      </a:lnTo>
                      <a:lnTo>
                        <a:pt x="2598" y="6951"/>
                      </a:lnTo>
                      <a:lnTo>
                        <a:pt x="2602" y="6968"/>
                      </a:lnTo>
                      <a:lnTo>
                        <a:pt x="2608" y="6986"/>
                      </a:lnTo>
                      <a:lnTo>
                        <a:pt x="2615" y="7005"/>
                      </a:lnTo>
                      <a:lnTo>
                        <a:pt x="2623" y="7025"/>
                      </a:lnTo>
                      <a:lnTo>
                        <a:pt x="2632" y="7044"/>
                      </a:lnTo>
                      <a:lnTo>
                        <a:pt x="2644" y="7064"/>
                      </a:lnTo>
                      <a:lnTo>
                        <a:pt x="2657" y="7083"/>
                      </a:lnTo>
                      <a:lnTo>
                        <a:pt x="2672" y="7101"/>
                      </a:lnTo>
                      <a:lnTo>
                        <a:pt x="2689" y="7118"/>
                      </a:lnTo>
                      <a:lnTo>
                        <a:pt x="2689" y="7118"/>
                      </a:lnTo>
                      <a:lnTo>
                        <a:pt x="2701" y="7129"/>
                      </a:lnTo>
                      <a:lnTo>
                        <a:pt x="2715" y="7139"/>
                      </a:lnTo>
                      <a:lnTo>
                        <a:pt x="2729" y="7149"/>
                      </a:lnTo>
                      <a:lnTo>
                        <a:pt x="2743" y="7157"/>
                      </a:lnTo>
                      <a:lnTo>
                        <a:pt x="2759" y="7165"/>
                      </a:lnTo>
                      <a:lnTo>
                        <a:pt x="2775" y="7172"/>
                      </a:lnTo>
                      <a:lnTo>
                        <a:pt x="2792" y="7178"/>
                      </a:lnTo>
                      <a:lnTo>
                        <a:pt x="2810" y="7184"/>
                      </a:lnTo>
                      <a:lnTo>
                        <a:pt x="2829" y="7188"/>
                      </a:lnTo>
                      <a:lnTo>
                        <a:pt x="2848" y="7192"/>
                      </a:lnTo>
                      <a:lnTo>
                        <a:pt x="2868" y="7195"/>
                      </a:lnTo>
                      <a:lnTo>
                        <a:pt x="2888" y="7197"/>
                      </a:lnTo>
                      <a:lnTo>
                        <a:pt x="2910" y="7198"/>
                      </a:lnTo>
                      <a:lnTo>
                        <a:pt x="2932" y="7199"/>
                      </a:lnTo>
                      <a:lnTo>
                        <a:pt x="2955" y="7198"/>
                      </a:lnTo>
                      <a:lnTo>
                        <a:pt x="2978" y="7197"/>
                      </a:lnTo>
                      <a:lnTo>
                        <a:pt x="2978" y="7197"/>
                      </a:lnTo>
                      <a:lnTo>
                        <a:pt x="2990" y="7197"/>
                      </a:lnTo>
                      <a:lnTo>
                        <a:pt x="3002" y="7198"/>
                      </a:lnTo>
                      <a:lnTo>
                        <a:pt x="3014" y="7200"/>
                      </a:lnTo>
                      <a:lnTo>
                        <a:pt x="3025" y="7204"/>
                      </a:lnTo>
                      <a:lnTo>
                        <a:pt x="3036" y="7208"/>
                      </a:lnTo>
                      <a:lnTo>
                        <a:pt x="3046" y="7213"/>
                      </a:lnTo>
                      <a:lnTo>
                        <a:pt x="3056" y="7220"/>
                      </a:lnTo>
                      <a:lnTo>
                        <a:pt x="3065" y="7227"/>
                      </a:lnTo>
                      <a:lnTo>
                        <a:pt x="3073" y="7235"/>
                      </a:lnTo>
                      <a:lnTo>
                        <a:pt x="3081" y="7244"/>
                      </a:lnTo>
                      <a:lnTo>
                        <a:pt x="3088" y="7253"/>
                      </a:lnTo>
                      <a:lnTo>
                        <a:pt x="3093" y="7264"/>
                      </a:lnTo>
                      <a:lnTo>
                        <a:pt x="3098" y="7275"/>
                      </a:lnTo>
                      <a:lnTo>
                        <a:pt x="3102" y="7286"/>
                      </a:lnTo>
                      <a:lnTo>
                        <a:pt x="3104" y="7298"/>
                      </a:lnTo>
                      <a:lnTo>
                        <a:pt x="3106" y="7310"/>
                      </a:lnTo>
                      <a:lnTo>
                        <a:pt x="3106" y="7310"/>
                      </a:lnTo>
                      <a:lnTo>
                        <a:pt x="3105" y="7322"/>
                      </a:lnTo>
                      <a:lnTo>
                        <a:pt x="3103" y="7335"/>
                      </a:lnTo>
                      <a:lnTo>
                        <a:pt x="3099" y="7347"/>
                      </a:lnTo>
                      <a:lnTo>
                        <a:pt x="3094" y="7358"/>
                      </a:lnTo>
                      <a:lnTo>
                        <a:pt x="3086" y="7369"/>
                      </a:lnTo>
                      <a:lnTo>
                        <a:pt x="3078" y="7380"/>
                      </a:lnTo>
                      <a:lnTo>
                        <a:pt x="3068" y="7390"/>
                      </a:lnTo>
                      <a:lnTo>
                        <a:pt x="3056" y="7399"/>
                      </a:lnTo>
                      <a:lnTo>
                        <a:pt x="3044" y="7408"/>
                      </a:lnTo>
                      <a:lnTo>
                        <a:pt x="3030" y="7416"/>
                      </a:lnTo>
                      <a:lnTo>
                        <a:pt x="3016" y="7422"/>
                      </a:lnTo>
                      <a:lnTo>
                        <a:pt x="3001" y="7428"/>
                      </a:lnTo>
                      <a:lnTo>
                        <a:pt x="2985" y="7433"/>
                      </a:lnTo>
                      <a:lnTo>
                        <a:pt x="2969" y="7436"/>
                      </a:lnTo>
                      <a:lnTo>
                        <a:pt x="2952" y="7439"/>
                      </a:lnTo>
                      <a:lnTo>
                        <a:pt x="2935" y="7440"/>
                      </a:lnTo>
                      <a:lnTo>
                        <a:pt x="2935" y="7440"/>
                      </a:lnTo>
                      <a:close/>
                      <a:moveTo>
                        <a:pt x="3241" y="4240"/>
                      </a:moveTo>
                      <a:lnTo>
                        <a:pt x="3241" y="4240"/>
                      </a:lnTo>
                      <a:lnTo>
                        <a:pt x="3234" y="4244"/>
                      </a:lnTo>
                      <a:lnTo>
                        <a:pt x="3218" y="4254"/>
                      </a:lnTo>
                      <a:lnTo>
                        <a:pt x="3196" y="4270"/>
                      </a:lnTo>
                      <a:lnTo>
                        <a:pt x="3183" y="4281"/>
                      </a:lnTo>
                      <a:lnTo>
                        <a:pt x="3170" y="4292"/>
                      </a:lnTo>
                      <a:lnTo>
                        <a:pt x="3156" y="4305"/>
                      </a:lnTo>
                      <a:lnTo>
                        <a:pt x="3142" y="4320"/>
                      </a:lnTo>
                      <a:lnTo>
                        <a:pt x="3129" y="4336"/>
                      </a:lnTo>
                      <a:lnTo>
                        <a:pt x="3115" y="4354"/>
                      </a:lnTo>
                      <a:lnTo>
                        <a:pt x="3103" y="4372"/>
                      </a:lnTo>
                      <a:lnTo>
                        <a:pt x="3092" y="4393"/>
                      </a:lnTo>
                      <a:lnTo>
                        <a:pt x="3083" y="4414"/>
                      </a:lnTo>
                      <a:lnTo>
                        <a:pt x="3075" y="4438"/>
                      </a:lnTo>
                      <a:lnTo>
                        <a:pt x="3075" y="4438"/>
                      </a:lnTo>
                      <a:lnTo>
                        <a:pt x="3071" y="4454"/>
                      </a:lnTo>
                      <a:lnTo>
                        <a:pt x="3068" y="4470"/>
                      </a:lnTo>
                      <a:lnTo>
                        <a:pt x="3066" y="4487"/>
                      </a:lnTo>
                      <a:lnTo>
                        <a:pt x="3065" y="4504"/>
                      </a:lnTo>
                      <a:lnTo>
                        <a:pt x="3065" y="4521"/>
                      </a:lnTo>
                      <a:lnTo>
                        <a:pt x="3066" y="4539"/>
                      </a:lnTo>
                      <a:lnTo>
                        <a:pt x="3068" y="4557"/>
                      </a:lnTo>
                      <a:lnTo>
                        <a:pt x="3072" y="4575"/>
                      </a:lnTo>
                      <a:lnTo>
                        <a:pt x="3076" y="4594"/>
                      </a:lnTo>
                      <a:lnTo>
                        <a:pt x="3081" y="4613"/>
                      </a:lnTo>
                      <a:lnTo>
                        <a:pt x="3088" y="4632"/>
                      </a:lnTo>
                      <a:lnTo>
                        <a:pt x="3095" y="4651"/>
                      </a:lnTo>
                      <a:lnTo>
                        <a:pt x="3104" y="4671"/>
                      </a:lnTo>
                      <a:lnTo>
                        <a:pt x="3113" y="4691"/>
                      </a:lnTo>
                      <a:lnTo>
                        <a:pt x="3124" y="4711"/>
                      </a:lnTo>
                      <a:lnTo>
                        <a:pt x="3135" y="4731"/>
                      </a:lnTo>
                      <a:lnTo>
                        <a:pt x="3135" y="4731"/>
                      </a:lnTo>
                      <a:lnTo>
                        <a:pt x="3141" y="4742"/>
                      </a:lnTo>
                      <a:lnTo>
                        <a:pt x="3146" y="4753"/>
                      </a:lnTo>
                      <a:lnTo>
                        <a:pt x="3149" y="4765"/>
                      </a:lnTo>
                      <a:lnTo>
                        <a:pt x="3151" y="4776"/>
                      </a:lnTo>
                      <a:lnTo>
                        <a:pt x="3152" y="4788"/>
                      </a:lnTo>
                      <a:lnTo>
                        <a:pt x="3152" y="4800"/>
                      </a:lnTo>
                      <a:lnTo>
                        <a:pt x="3151" y="4811"/>
                      </a:lnTo>
                      <a:lnTo>
                        <a:pt x="3148" y="4823"/>
                      </a:lnTo>
                      <a:lnTo>
                        <a:pt x="3145" y="4834"/>
                      </a:lnTo>
                      <a:lnTo>
                        <a:pt x="3140" y="4844"/>
                      </a:lnTo>
                      <a:lnTo>
                        <a:pt x="3135" y="4854"/>
                      </a:lnTo>
                      <a:lnTo>
                        <a:pt x="3128" y="4864"/>
                      </a:lnTo>
                      <a:lnTo>
                        <a:pt x="3121" y="4873"/>
                      </a:lnTo>
                      <a:lnTo>
                        <a:pt x="3112" y="4882"/>
                      </a:lnTo>
                      <a:lnTo>
                        <a:pt x="3103" y="4889"/>
                      </a:lnTo>
                      <a:lnTo>
                        <a:pt x="3093" y="4896"/>
                      </a:lnTo>
                      <a:lnTo>
                        <a:pt x="3093" y="4896"/>
                      </a:lnTo>
                      <a:lnTo>
                        <a:pt x="3083" y="4901"/>
                      </a:lnTo>
                      <a:lnTo>
                        <a:pt x="3067" y="4906"/>
                      </a:lnTo>
                      <a:lnTo>
                        <a:pt x="3057" y="4909"/>
                      </a:lnTo>
                      <a:lnTo>
                        <a:pt x="3046" y="4910"/>
                      </a:lnTo>
                      <a:lnTo>
                        <a:pt x="3034" y="4912"/>
                      </a:lnTo>
                      <a:lnTo>
                        <a:pt x="3022" y="4912"/>
                      </a:lnTo>
                      <a:lnTo>
                        <a:pt x="3009" y="4911"/>
                      </a:lnTo>
                      <a:lnTo>
                        <a:pt x="2997" y="4909"/>
                      </a:lnTo>
                      <a:lnTo>
                        <a:pt x="2984" y="4905"/>
                      </a:lnTo>
                      <a:lnTo>
                        <a:pt x="2971" y="4899"/>
                      </a:lnTo>
                      <a:lnTo>
                        <a:pt x="2959" y="4891"/>
                      </a:lnTo>
                      <a:lnTo>
                        <a:pt x="2948" y="4881"/>
                      </a:lnTo>
                      <a:lnTo>
                        <a:pt x="2943" y="4875"/>
                      </a:lnTo>
                      <a:lnTo>
                        <a:pt x="2937" y="4869"/>
                      </a:lnTo>
                      <a:lnTo>
                        <a:pt x="2932" y="4861"/>
                      </a:lnTo>
                      <a:lnTo>
                        <a:pt x="2928" y="4854"/>
                      </a:lnTo>
                      <a:lnTo>
                        <a:pt x="2928" y="4854"/>
                      </a:lnTo>
                      <a:lnTo>
                        <a:pt x="2911" y="4821"/>
                      </a:lnTo>
                      <a:lnTo>
                        <a:pt x="2895" y="4789"/>
                      </a:lnTo>
                      <a:lnTo>
                        <a:pt x="2881" y="4757"/>
                      </a:lnTo>
                      <a:lnTo>
                        <a:pt x="2869" y="4726"/>
                      </a:lnTo>
                      <a:lnTo>
                        <a:pt x="2858" y="4694"/>
                      </a:lnTo>
                      <a:lnTo>
                        <a:pt x="2848" y="4664"/>
                      </a:lnTo>
                      <a:lnTo>
                        <a:pt x="2840" y="4633"/>
                      </a:lnTo>
                      <a:lnTo>
                        <a:pt x="2834" y="4602"/>
                      </a:lnTo>
                      <a:lnTo>
                        <a:pt x="2829" y="4572"/>
                      </a:lnTo>
                      <a:lnTo>
                        <a:pt x="2826" y="4542"/>
                      </a:lnTo>
                      <a:lnTo>
                        <a:pt x="2825" y="4513"/>
                      </a:lnTo>
                      <a:lnTo>
                        <a:pt x="2825" y="4483"/>
                      </a:lnTo>
                      <a:lnTo>
                        <a:pt x="2827" y="4454"/>
                      </a:lnTo>
                      <a:lnTo>
                        <a:pt x="2831" y="4425"/>
                      </a:lnTo>
                      <a:lnTo>
                        <a:pt x="2837" y="4396"/>
                      </a:lnTo>
                      <a:lnTo>
                        <a:pt x="2844" y="4368"/>
                      </a:lnTo>
                      <a:lnTo>
                        <a:pt x="2844" y="4368"/>
                      </a:lnTo>
                      <a:lnTo>
                        <a:pt x="2854" y="4338"/>
                      </a:lnTo>
                      <a:lnTo>
                        <a:pt x="2865" y="4310"/>
                      </a:lnTo>
                      <a:lnTo>
                        <a:pt x="2878" y="4284"/>
                      </a:lnTo>
                      <a:lnTo>
                        <a:pt x="2892" y="4259"/>
                      </a:lnTo>
                      <a:lnTo>
                        <a:pt x="2906" y="4235"/>
                      </a:lnTo>
                      <a:lnTo>
                        <a:pt x="2922" y="4213"/>
                      </a:lnTo>
                      <a:lnTo>
                        <a:pt x="2938" y="4192"/>
                      </a:lnTo>
                      <a:lnTo>
                        <a:pt x="2955" y="4172"/>
                      </a:lnTo>
                      <a:lnTo>
                        <a:pt x="2971" y="4154"/>
                      </a:lnTo>
                      <a:lnTo>
                        <a:pt x="2988" y="4137"/>
                      </a:lnTo>
                      <a:lnTo>
                        <a:pt x="3005" y="4121"/>
                      </a:lnTo>
                      <a:lnTo>
                        <a:pt x="3021" y="4106"/>
                      </a:lnTo>
                      <a:lnTo>
                        <a:pt x="3052" y="4080"/>
                      </a:lnTo>
                      <a:lnTo>
                        <a:pt x="3079" y="4057"/>
                      </a:lnTo>
                      <a:lnTo>
                        <a:pt x="3079" y="4057"/>
                      </a:lnTo>
                      <a:lnTo>
                        <a:pt x="3093" y="4048"/>
                      </a:lnTo>
                      <a:lnTo>
                        <a:pt x="3108" y="4040"/>
                      </a:lnTo>
                      <a:lnTo>
                        <a:pt x="3123" y="4033"/>
                      </a:lnTo>
                      <a:lnTo>
                        <a:pt x="3139" y="4028"/>
                      </a:lnTo>
                      <a:lnTo>
                        <a:pt x="3155" y="4025"/>
                      </a:lnTo>
                      <a:lnTo>
                        <a:pt x="3171" y="4023"/>
                      </a:lnTo>
                      <a:lnTo>
                        <a:pt x="3187" y="4023"/>
                      </a:lnTo>
                      <a:lnTo>
                        <a:pt x="3202" y="4024"/>
                      </a:lnTo>
                      <a:lnTo>
                        <a:pt x="3217" y="4027"/>
                      </a:lnTo>
                      <a:lnTo>
                        <a:pt x="3232" y="4030"/>
                      </a:lnTo>
                      <a:lnTo>
                        <a:pt x="3245" y="4035"/>
                      </a:lnTo>
                      <a:lnTo>
                        <a:pt x="3258" y="4042"/>
                      </a:lnTo>
                      <a:lnTo>
                        <a:pt x="3269" y="4049"/>
                      </a:lnTo>
                      <a:lnTo>
                        <a:pt x="3279" y="4058"/>
                      </a:lnTo>
                      <a:lnTo>
                        <a:pt x="3287" y="4067"/>
                      </a:lnTo>
                      <a:lnTo>
                        <a:pt x="3294" y="4079"/>
                      </a:lnTo>
                      <a:lnTo>
                        <a:pt x="3294" y="4079"/>
                      </a:lnTo>
                      <a:lnTo>
                        <a:pt x="3299" y="4090"/>
                      </a:lnTo>
                      <a:lnTo>
                        <a:pt x="3303" y="4102"/>
                      </a:lnTo>
                      <a:lnTo>
                        <a:pt x="3305" y="4113"/>
                      </a:lnTo>
                      <a:lnTo>
                        <a:pt x="3306" y="4125"/>
                      </a:lnTo>
                      <a:lnTo>
                        <a:pt x="3307" y="4137"/>
                      </a:lnTo>
                      <a:lnTo>
                        <a:pt x="3306" y="4148"/>
                      </a:lnTo>
                      <a:lnTo>
                        <a:pt x="3304" y="4160"/>
                      </a:lnTo>
                      <a:lnTo>
                        <a:pt x="3301" y="4171"/>
                      </a:lnTo>
                      <a:lnTo>
                        <a:pt x="3297" y="4182"/>
                      </a:lnTo>
                      <a:lnTo>
                        <a:pt x="3291" y="4192"/>
                      </a:lnTo>
                      <a:lnTo>
                        <a:pt x="3285" y="4202"/>
                      </a:lnTo>
                      <a:lnTo>
                        <a:pt x="3278" y="4211"/>
                      </a:lnTo>
                      <a:lnTo>
                        <a:pt x="3270" y="4220"/>
                      </a:lnTo>
                      <a:lnTo>
                        <a:pt x="3261" y="4227"/>
                      </a:lnTo>
                      <a:lnTo>
                        <a:pt x="3252" y="4234"/>
                      </a:lnTo>
                      <a:lnTo>
                        <a:pt x="3241" y="4240"/>
                      </a:lnTo>
                      <a:lnTo>
                        <a:pt x="3241" y="42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4" name="Freeform 13">
                  <a:extLst>
                    <a:ext uri="{FF2B5EF4-FFF2-40B4-BE49-F238E27FC236}">
                      <a16:creationId xmlns:a16="http://schemas.microsoft.com/office/drawing/2014/main" id="{C0F0EF0A-5077-55E3-64E7-D6541DABAAA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097544" y="911886"/>
                  <a:ext cx="402388" cy="846280"/>
                </a:xfrm>
                <a:custGeom>
                  <a:avLst/>
                  <a:gdLst/>
                  <a:ahLst/>
                  <a:cxnLst>
                    <a:cxn ang="0">
                      <a:pos x="247" y="7732"/>
                    </a:cxn>
                    <a:cxn ang="0">
                      <a:pos x="862" y="8067"/>
                    </a:cxn>
                    <a:cxn ang="0">
                      <a:pos x="1674" y="7860"/>
                    </a:cxn>
                    <a:cxn ang="0">
                      <a:pos x="2076" y="7130"/>
                    </a:cxn>
                    <a:cxn ang="0">
                      <a:pos x="1957" y="6447"/>
                    </a:cxn>
                    <a:cxn ang="0">
                      <a:pos x="1436" y="5909"/>
                    </a:cxn>
                    <a:cxn ang="0">
                      <a:pos x="848" y="5879"/>
                    </a:cxn>
                    <a:cxn ang="0">
                      <a:pos x="767" y="5686"/>
                    </a:cxn>
                    <a:cxn ang="0">
                      <a:pos x="1327" y="5620"/>
                    </a:cxn>
                    <a:cxn ang="0">
                      <a:pos x="2095" y="6206"/>
                    </a:cxn>
                    <a:cxn ang="0">
                      <a:pos x="2320" y="7123"/>
                    </a:cxn>
                    <a:cxn ang="0">
                      <a:pos x="2873" y="6864"/>
                    </a:cxn>
                    <a:cxn ang="0">
                      <a:pos x="3082" y="6320"/>
                    </a:cxn>
                    <a:cxn ang="0">
                      <a:pos x="3451" y="6048"/>
                    </a:cxn>
                    <a:cxn ang="0">
                      <a:pos x="3647" y="5429"/>
                    </a:cxn>
                    <a:cxn ang="0">
                      <a:pos x="3031" y="5560"/>
                    </a:cxn>
                    <a:cxn ang="0">
                      <a:pos x="2391" y="5430"/>
                    </a:cxn>
                    <a:cxn ang="0">
                      <a:pos x="2077" y="5097"/>
                    </a:cxn>
                    <a:cxn ang="0">
                      <a:pos x="2278" y="5032"/>
                    </a:cxn>
                    <a:cxn ang="0">
                      <a:pos x="2765" y="5310"/>
                    </a:cxn>
                    <a:cxn ang="0">
                      <a:pos x="3369" y="5213"/>
                    </a:cxn>
                    <a:cxn ang="0">
                      <a:pos x="3772" y="4730"/>
                    </a:cxn>
                    <a:cxn ang="0">
                      <a:pos x="3799" y="4093"/>
                    </a:cxn>
                    <a:cxn ang="0">
                      <a:pos x="3530" y="3744"/>
                    </a:cxn>
                    <a:cxn ang="0">
                      <a:pos x="3606" y="3078"/>
                    </a:cxn>
                    <a:cxn ang="0">
                      <a:pos x="3282" y="2995"/>
                    </a:cxn>
                    <a:cxn ang="0">
                      <a:pos x="2508" y="3325"/>
                    </a:cxn>
                    <a:cxn ang="0">
                      <a:pos x="1920" y="3499"/>
                    </a:cxn>
                    <a:cxn ang="0">
                      <a:pos x="1529" y="3630"/>
                    </a:cxn>
                    <a:cxn ang="0">
                      <a:pos x="1616" y="3428"/>
                    </a:cxn>
                    <a:cxn ang="0">
                      <a:pos x="1884" y="3004"/>
                    </a:cxn>
                    <a:cxn ang="0">
                      <a:pos x="1728" y="2527"/>
                    </a:cxn>
                    <a:cxn ang="0">
                      <a:pos x="1936" y="2515"/>
                    </a:cxn>
                    <a:cxn ang="0">
                      <a:pos x="2368" y="3081"/>
                    </a:cxn>
                    <a:cxn ang="0">
                      <a:pos x="3054" y="2864"/>
                    </a:cxn>
                    <a:cxn ang="0">
                      <a:pos x="3299" y="2307"/>
                    </a:cxn>
                    <a:cxn ang="0">
                      <a:pos x="3019" y="1619"/>
                    </a:cxn>
                    <a:cxn ang="0">
                      <a:pos x="2566" y="1394"/>
                    </a:cxn>
                    <a:cxn ang="0">
                      <a:pos x="2400" y="1048"/>
                    </a:cxn>
                    <a:cxn ang="0">
                      <a:pos x="1912" y="711"/>
                    </a:cxn>
                    <a:cxn ang="0">
                      <a:pos x="1625" y="1252"/>
                    </a:cxn>
                    <a:cxn ang="0">
                      <a:pos x="1315" y="1801"/>
                    </a:cxn>
                    <a:cxn ang="0">
                      <a:pos x="657" y="1967"/>
                    </a:cxn>
                    <a:cxn ang="0">
                      <a:pos x="576" y="1772"/>
                    </a:cxn>
                    <a:cxn ang="0">
                      <a:pos x="1158" y="1579"/>
                    </a:cxn>
                    <a:cxn ang="0">
                      <a:pos x="1387" y="944"/>
                    </a:cxn>
                    <a:cxn ang="0">
                      <a:pos x="1210" y="268"/>
                    </a:cxn>
                    <a:cxn ang="0">
                      <a:pos x="700" y="1"/>
                    </a:cxn>
                    <a:cxn ang="0">
                      <a:pos x="247" y="130"/>
                    </a:cxn>
                    <a:cxn ang="0">
                      <a:pos x="748" y="7298"/>
                    </a:cxn>
                    <a:cxn ang="0">
                      <a:pos x="1023" y="7188"/>
                    </a:cxn>
                    <a:cxn ang="0">
                      <a:pos x="1263" y="6881"/>
                    </a:cxn>
                    <a:cxn ang="0">
                      <a:pos x="1420" y="6766"/>
                    </a:cxn>
                    <a:cxn ang="0">
                      <a:pos x="1447" y="7126"/>
                    </a:cxn>
                    <a:cxn ang="0">
                      <a:pos x="1039" y="7431"/>
                    </a:cxn>
                    <a:cxn ang="0">
                      <a:pos x="558" y="4079"/>
                    </a:cxn>
                    <a:cxn ang="0">
                      <a:pos x="880" y="4154"/>
                    </a:cxn>
                    <a:cxn ang="0">
                      <a:pos x="971" y="4757"/>
                    </a:cxn>
                    <a:cxn ang="0">
                      <a:pos x="739" y="4882"/>
                    </a:cxn>
                    <a:cxn ang="0">
                      <a:pos x="780" y="4575"/>
                    </a:cxn>
                    <a:cxn ang="0">
                      <a:pos x="611" y="4240"/>
                    </a:cxn>
                  </a:cxnLst>
                  <a:rect l="0" t="0" r="r" b="b"/>
                  <a:pathLst>
                    <a:path w="3852" h="8080">
                      <a:moveTo>
                        <a:pt x="0" y="636"/>
                      </a:moveTo>
                      <a:lnTo>
                        <a:pt x="0" y="7155"/>
                      </a:lnTo>
                      <a:lnTo>
                        <a:pt x="0" y="7155"/>
                      </a:lnTo>
                      <a:lnTo>
                        <a:pt x="1" y="7179"/>
                      </a:lnTo>
                      <a:lnTo>
                        <a:pt x="3" y="7203"/>
                      </a:lnTo>
                      <a:lnTo>
                        <a:pt x="7" y="7234"/>
                      </a:lnTo>
                      <a:lnTo>
                        <a:pt x="13" y="7271"/>
                      </a:lnTo>
                      <a:lnTo>
                        <a:pt x="22" y="7314"/>
                      </a:lnTo>
                      <a:lnTo>
                        <a:pt x="28" y="7337"/>
                      </a:lnTo>
                      <a:lnTo>
                        <a:pt x="35" y="7361"/>
                      </a:lnTo>
                      <a:lnTo>
                        <a:pt x="43" y="7387"/>
                      </a:lnTo>
                      <a:lnTo>
                        <a:pt x="52" y="7413"/>
                      </a:lnTo>
                      <a:lnTo>
                        <a:pt x="62" y="7440"/>
                      </a:lnTo>
                      <a:lnTo>
                        <a:pt x="74" y="7467"/>
                      </a:lnTo>
                      <a:lnTo>
                        <a:pt x="86" y="7495"/>
                      </a:lnTo>
                      <a:lnTo>
                        <a:pt x="101" y="7524"/>
                      </a:lnTo>
                      <a:lnTo>
                        <a:pt x="116" y="7553"/>
                      </a:lnTo>
                      <a:lnTo>
                        <a:pt x="134" y="7583"/>
                      </a:lnTo>
                      <a:lnTo>
                        <a:pt x="153" y="7613"/>
                      </a:lnTo>
                      <a:lnTo>
                        <a:pt x="174" y="7642"/>
                      </a:lnTo>
                      <a:lnTo>
                        <a:pt x="196" y="7672"/>
                      </a:lnTo>
                      <a:lnTo>
                        <a:pt x="220" y="7702"/>
                      </a:lnTo>
                      <a:lnTo>
                        <a:pt x="247" y="7732"/>
                      </a:lnTo>
                      <a:lnTo>
                        <a:pt x="275" y="7761"/>
                      </a:lnTo>
                      <a:lnTo>
                        <a:pt x="305" y="7790"/>
                      </a:lnTo>
                      <a:lnTo>
                        <a:pt x="338" y="7819"/>
                      </a:lnTo>
                      <a:lnTo>
                        <a:pt x="373" y="7847"/>
                      </a:lnTo>
                      <a:lnTo>
                        <a:pt x="410" y="7874"/>
                      </a:lnTo>
                      <a:lnTo>
                        <a:pt x="410" y="7874"/>
                      </a:lnTo>
                      <a:lnTo>
                        <a:pt x="437" y="7893"/>
                      </a:lnTo>
                      <a:lnTo>
                        <a:pt x="464" y="7911"/>
                      </a:lnTo>
                      <a:lnTo>
                        <a:pt x="491" y="7928"/>
                      </a:lnTo>
                      <a:lnTo>
                        <a:pt x="518" y="7943"/>
                      </a:lnTo>
                      <a:lnTo>
                        <a:pt x="545" y="7958"/>
                      </a:lnTo>
                      <a:lnTo>
                        <a:pt x="572" y="7972"/>
                      </a:lnTo>
                      <a:lnTo>
                        <a:pt x="599" y="7985"/>
                      </a:lnTo>
                      <a:lnTo>
                        <a:pt x="626" y="7997"/>
                      </a:lnTo>
                      <a:lnTo>
                        <a:pt x="652" y="8008"/>
                      </a:lnTo>
                      <a:lnTo>
                        <a:pt x="679" y="8018"/>
                      </a:lnTo>
                      <a:lnTo>
                        <a:pt x="706" y="8027"/>
                      </a:lnTo>
                      <a:lnTo>
                        <a:pt x="732" y="8036"/>
                      </a:lnTo>
                      <a:lnTo>
                        <a:pt x="758" y="8044"/>
                      </a:lnTo>
                      <a:lnTo>
                        <a:pt x="784" y="8051"/>
                      </a:lnTo>
                      <a:lnTo>
                        <a:pt x="810" y="8057"/>
                      </a:lnTo>
                      <a:lnTo>
                        <a:pt x="836" y="8062"/>
                      </a:lnTo>
                      <a:lnTo>
                        <a:pt x="862" y="8067"/>
                      </a:lnTo>
                      <a:lnTo>
                        <a:pt x="888" y="8071"/>
                      </a:lnTo>
                      <a:lnTo>
                        <a:pt x="913" y="8074"/>
                      </a:lnTo>
                      <a:lnTo>
                        <a:pt x="938" y="8077"/>
                      </a:lnTo>
                      <a:lnTo>
                        <a:pt x="963" y="8078"/>
                      </a:lnTo>
                      <a:lnTo>
                        <a:pt x="988" y="8080"/>
                      </a:lnTo>
                      <a:lnTo>
                        <a:pt x="1013" y="8080"/>
                      </a:lnTo>
                      <a:lnTo>
                        <a:pt x="1038" y="8080"/>
                      </a:lnTo>
                      <a:lnTo>
                        <a:pt x="1086" y="8078"/>
                      </a:lnTo>
                      <a:lnTo>
                        <a:pt x="1134" y="8074"/>
                      </a:lnTo>
                      <a:lnTo>
                        <a:pt x="1180" y="8068"/>
                      </a:lnTo>
                      <a:lnTo>
                        <a:pt x="1226" y="8060"/>
                      </a:lnTo>
                      <a:lnTo>
                        <a:pt x="1271" y="8050"/>
                      </a:lnTo>
                      <a:lnTo>
                        <a:pt x="1314" y="8038"/>
                      </a:lnTo>
                      <a:lnTo>
                        <a:pt x="1356" y="8025"/>
                      </a:lnTo>
                      <a:lnTo>
                        <a:pt x="1397" y="8010"/>
                      </a:lnTo>
                      <a:lnTo>
                        <a:pt x="1437" y="7994"/>
                      </a:lnTo>
                      <a:lnTo>
                        <a:pt x="1476" y="7977"/>
                      </a:lnTo>
                      <a:lnTo>
                        <a:pt x="1512" y="7959"/>
                      </a:lnTo>
                      <a:lnTo>
                        <a:pt x="1548" y="7941"/>
                      </a:lnTo>
                      <a:lnTo>
                        <a:pt x="1582" y="7921"/>
                      </a:lnTo>
                      <a:lnTo>
                        <a:pt x="1614" y="7901"/>
                      </a:lnTo>
                      <a:lnTo>
                        <a:pt x="1645" y="7881"/>
                      </a:lnTo>
                      <a:lnTo>
                        <a:pt x="1674" y="7860"/>
                      </a:lnTo>
                      <a:lnTo>
                        <a:pt x="1701" y="7840"/>
                      </a:lnTo>
                      <a:lnTo>
                        <a:pt x="1726" y="7819"/>
                      </a:lnTo>
                      <a:lnTo>
                        <a:pt x="1750" y="7799"/>
                      </a:lnTo>
                      <a:lnTo>
                        <a:pt x="1771" y="7778"/>
                      </a:lnTo>
                      <a:lnTo>
                        <a:pt x="1771" y="7778"/>
                      </a:lnTo>
                      <a:lnTo>
                        <a:pt x="1794" y="7754"/>
                      </a:lnTo>
                      <a:lnTo>
                        <a:pt x="1818" y="7728"/>
                      </a:lnTo>
                      <a:lnTo>
                        <a:pt x="1842" y="7699"/>
                      </a:lnTo>
                      <a:lnTo>
                        <a:pt x="1865" y="7667"/>
                      </a:lnTo>
                      <a:lnTo>
                        <a:pt x="1889" y="7633"/>
                      </a:lnTo>
                      <a:lnTo>
                        <a:pt x="1911" y="7597"/>
                      </a:lnTo>
                      <a:lnTo>
                        <a:pt x="1934" y="7558"/>
                      </a:lnTo>
                      <a:lnTo>
                        <a:pt x="1955" y="7518"/>
                      </a:lnTo>
                      <a:lnTo>
                        <a:pt x="1976" y="7475"/>
                      </a:lnTo>
                      <a:lnTo>
                        <a:pt x="1995" y="7431"/>
                      </a:lnTo>
                      <a:lnTo>
                        <a:pt x="2013" y="7385"/>
                      </a:lnTo>
                      <a:lnTo>
                        <a:pt x="2029" y="7337"/>
                      </a:lnTo>
                      <a:lnTo>
                        <a:pt x="2044" y="7287"/>
                      </a:lnTo>
                      <a:lnTo>
                        <a:pt x="2057" y="7236"/>
                      </a:lnTo>
                      <a:lnTo>
                        <a:pt x="2063" y="7210"/>
                      </a:lnTo>
                      <a:lnTo>
                        <a:pt x="2068" y="7184"/>
                      </a:lnTo>
                      <a:lnTo>
                        <a:pt x="2072" y="7157"/>
                      </a:lnTo>
                      <a:lnTo>
                        <a:pt x="2076" y="7130"/>
                      </a:lnTo>
                      <a:lnTo>
                        <a:pt x="2080" y="7103"/>
                      </a:lnTo>
                      <a:lnTo>
                        <a:pt x="2082" y="7075"/>
                      </a:lnTo>
                      <a:lnTo>
                        <a:pt x="2085" y="7047"/>
                      </a:lnTo>
                      <a:lnTo>
                        <a:pt x="2086" y="7019"/>
                      </a:lnTo>
                      <a:lnTo>
                        <a:pt x="2087" y="6990"/>
                      </a:lnTo>
                      <a:lnTo>
                        <a:pt x="2087" y="6961"/>
                      </a:lnTo>
                      <a:lnTo>
                        <a:pt x="2086" y="6932"/>
                      </a:lnTo>
                      <a:lnTo>
                        <a:pt x="2085" y="6903"/>
                      </a:lnTo>
                      <a:lnTo>
                        <a:pt x="2083" y="6874"/>
                      </a:lnTo>
                      <a:lnTo>
                        <a:pt x="2080" y="6844"/>
                      </a:lnTo>
                      <a:lnTo>
                        <a:pt x="2076" y="6814"/>
                      </a:lnTo>
                      <a:lnTo>
                        <a:pt x="2071" y="6785"/>
                      </a:lnTo>
                      <a:lnTo>
                        <a:pt x="2065" y="6754"/>
                      </a:lnTo>
                      <a:lnTo>
                        <a:pt x="2059" y="6724"/>
                      </a:lnTo>
                      <a:lnTo>
                        <a:pt x="2052" y="6694"/>
                      </a:lnTo>
                      <a:lnTo>
                        <a:pt x="2043" y="6663"/>
                      </a:lnTo>
                      <a:lnTo>
                        <a:pt x="2034" y="6632"/>
                      </a:lnTo>
                      <a:lnTo>
                        <a:pt x="2024" y="6602"/>
                      </a:lnTo>
                      <a:lnTo>
                        <a:pt x="2012" y="6571"/>
                      </a:lnTo>
                      <a:lnTo>
                        <a:pt x="2000" y="6540"/>
                      </a:lnTo>
                      <a:lnTo>
                        <a:pt x="1987" y="6509"/>
                      </a:lnTo>
                      <a:lnTo>
                        <a:pt x="1972" y="6478"/>
                      </a:lnTo>
                      <a:lnTo>
                        <a:pt x="1957" y="6447"/>
                      </a:lnTo>
                      <a:lnTo>
                        <a:pt x="1940" y="6415"/>
                      </a:lnTo>
                      <a:lnTo>
                        <a:pt x="1922" y="6384"/>
                      </a:lnTo>
                      <a:lnTo>
                        <a:pt x="1904" y="6353"/>
                      </a:lnTo>
                      <a:lnTo>
                        <a:pt x="1883" y="6322"/>
                      </a:lnTo>
                      <a:lnTo>
                        <a:pt x="1862" y="6291"/>
                      </a:lnTo>
                      <a:lnTo>
                        <a:pt x="1840" y="6259"/>
                      </a:lnTo>
                      <a:lnTo>
                        <a:pt x="1816" y="6228"/>
                      </a:lnTo>
                      <a:lnTo>
                        <a:pt x="1791" y="6197"/>
                      </a:lnTo>
                      <a:lnTo>
                        <a:pt x="1764" y="6166"/>
                      </a:lnTo>
                      <a:lnTo>
                        <a:pt x="1764" y="6166"/>
                      </a:lnTo>
                      <a:lnTo>
                        <a:pt x="1741" y="6140"/>
                      </a:lnTo>
                      <a:lnTo>
                        <a:pt x="1717" y="6114"/>
                      </a:lnTo>
                      <a:lnTo>
                        <a:pt x="1693" y="6090"/>
                      </a:lnTo>
                      <a:lnTo>
                        <a:pt x="1668" y="6067"/>
                      </a:lnTo>
                      <a:lnTo>
                        <a:pt x="1643" y="6045"/>
                      </a:lnTo>
                      <a:lnTo>
                        <a:pt x="1618" y="6024"/>
                      </a:lnTo>
                      <a:lnTo>
                        <a:pt x="1593" y="6004"/>
                      </a:lnTo>
                      <a:lnTo>
                        <a:pt x="1568" y="5986"/>
                      </a:lnTo>
                      <a:lnTo>
                        <a:pt x="1542" y="5968"/>
                      </a:lnTo>
                      <a:lnTo>
                        <a:pt x="1516" y="5952"/>
                      </a:lnTo>
                      <a:lnTo>
                        <a:pt x="1490" y="5937"/>
                      </a:lnTo>
                      <a:lnTo>
                        <a:pt x="1463" y="5922"/>
                      </a:lnTo>
                      <a:lnTo>
                        <a:pt x="1436" y="5909"/>
                      </a:lnTo>
                      <a:lnTo>
                        <a:pt x="1409" y="5897"/>
                      </a:lnTo>
                      <a:lnTo>
                        <a:pt x="1382" y="5887"/>
                      </a:lnTo>
                      <a:lnTo>
                        <a:pt x="1355" y="5877"/>
                      </a:lnTo>
                      <a:lnTo>
                        <a:pt x="1327" y="5868"/>
                      </a:lnTo>
                      <a:lnTo>
                        <a:pt x="1299" y="5861"/>
                      </a:lnTo>
                      <a:lnTo>
                        <a:pt x="1271" y="5855"/>
                      </a:lnTo>
                      <a:lnTo>
                        <a:pt x="1243" y="5849"/>
                      </a:lnTo>
                      <a:lnTo>
                        <a:pt x="1214" y="5845"/>
                      </a:lnTo>
                      <a:lnTo>
                        <a:pt x="1185" y="5842"/>
                      </a:lnTo>
                      <a:lnTo>
                        <a:pt x="1156" y="5841"/>
                      </a:lnTo>
                      <a:lnTo>
                        <a:pt x="1127" y="5840"/>
                      </a:lnTo>
                      <a:lnTo>
                        <a:pt x="1097" y="5840"/>
                      </a:lnTo>
                      <a:lnTo>
                        <a:pt x="1067" y="5842"/>
                      </a:lnTo>
                      <a:lnTo>
                        <a:pt x="1037" y="5845"/>
                      </a:lnTo>
                      <a:lnTo>
                        <a:pt x="1007" y="5848"/>
                      </a:lnTo>
                      <a:lnTo>
                        <a:pt x="977" y="5853"/>
                      </a:lnTo>
                      <a:lnTo>
                        <a:pt x="946" y="5859"/>
                      </a:lnTo>
                      <a:lnTo>
                        <a:pt x="915" y="5867"/>
                      </a:lnTo>
                      <a:lnTo>
                        <a:pt x="884" y="5875"/>
                      </a:lnTo>
                      <a:lnTo>
                        <a:pt x="884" y="5875"/>
                      </a:lnTo>
                      <a:lnTo>
                        <a:pt x="872" y="5878"/>
                      </a:lnTo>
                      <a:lnTo>
                        <a:pt x="860" y="5879"/>
                      </a:lnTo>
                      <a:lnTo>
                        <a:pt x="848" y="5879"/>
                      </a:lnTo>
                      <a:lnTo>
                        <a:pt x="836" y="5879"/>
                      </a:lnTo>
                      <a:lnTo>
                        <a:pt x="825" y="5877"/>
                      </a:lnTo>
                      <a:lnTo>
                        <a:pt x="814" y="5873"/>
                      </a:lnTo>
                      <a:lnTo>
                        <a:pt x="803" y="5869"/>
                      </a:lnTo>
                      <a:lnTo>
                        <a:pt x="793" y="5864"/>
                      </a:lnTo>
                      <a:lnTo>
                        <a:pt x="783" y="5858"/>
                      </a:lnTo>
                      <a:lnTo>
                        <a:pt x="773" y="5851"/>
                      </a:lnTo>
                      <a:lnTo>
                        <a:pt x="765" y="5843"/>
                      </a:lnTo>
                      <a:lnTo>
                        <a:pt x="757" y="5835"/>
                      </a:lnTo>
                      <a:lnTo>
                        <a:pt x="750" y="5825"/>
                      </a:lnTo>
                      <a:lnTo>
                        <a:pt x="744" y="5815"/>
                      </a:lnTo>
                      <a:lnTo>
                        <a:pt x="739" y="5804"/>
                      </a:lnTo>
                      <a:lnTo>
                        <a:pt x="735" y="5792"/>
                      </a:lnTo>
                      <a:lnTo>
                        <a:pt x="735" y="5792"/>
                      </a:lnTo>
                      <a:lnTo>
                        <a:pt x="733" y="5780"/>
                      </a:lnTo>
                      <a:lnTo>
                        <a:pt x="732" y="5768"/>
                      </a:lnTo>
                      <a:lnTo>
                        <a:pt x="733" y="5755"/>
                      </a:lnTo>
                      <a:lnTo>
                        <a:pt x="735" y="5743"/>
                      </a:lnTo>
                      <a:lnTo>
                        <a:pt x="739" y="5731"/>
                      </a:lnTo>
                      <a:lnTo>
                        <a:pt x="744" y="5719"/>
                      </a:lnTo>
                      <a:lnTo>
                        <a:pt x="751" y="5708"/>
                      </a:lnTo>
                      <a:lnTo>
                        <a:pt x="758" y="5697"/>
                      </a:lnTo>
                      <a:lnTo>
                        <a:pt x="767" y="5686"/>
                      </a:lnTo>
                      <a:lnTo>
                        <a:pt x="776" y="5676"/>
                      </a:lnTo>
                      <a:lnTo>
                        <a:pt x="786" y="5667"/>
                      </a:lnTo>
                      <a:lnTo>
                        <a:pt x="797" y="5659"/>
                      </a:lnTo>
                      <a:lnTo>
                        <a:pt x="809" y="5651"/>
                      </a:lnTo>
                      <a:lnTo>
                        <a:pt x="821" y="5645"/>
                      </a:lnTo>
                      <a:lnTo>
                        <a:pt x="833" y="5640"/>
                      </a:lnTo>
                      <a:lnTo>
                        <a:pt x="845" y="5636"/>
                      </a:lnTo>
                      <a:lnTo>
                        <a:pt x="845" y="5636"/>
                      </a:lnTo>
                      <a:lnTo>
                        <a:pt x="873" y="5629"/>
                      </a:lnTo>
                      <a:lnTo>
                        <a:pt x="902" y="5623"/>
                      </a:lnTo>
                      <a:lnTo>
                        <a:pt x="932" y="5617"/>
                      </a:lnTo>
                      <a:lnTo>
                        <a:pt x="962" y="5612"/>
                      </a:lnTo>
                      <a:lnTo>
                        <a:pt x="992" y="5608"/>
                      </a:lnTo>
                      <a:lnTo>
                        <a:pt x="1024" y="5604"/>
                      </a:lnTo>
                      <a:lnTo>
                        <a:pt x="1055" y="5602"/>
                      </a:lnTo>
                      <a:lnTo>
                        <a:pt x="1088" y="5600"/>
                      </a:lnTo>
                      <a:lnTo>
                        <a:pt x="1121" y="5599"/>
                      </a:lnTo>
                      <a:lnTo>
                        <a:pt x="1154" y="5600"/>
                      </a:lnTo>
                      <a:lnTo>
                        <a:pt x="1188" y="5601"/>
                      </a:lnTo>
                      <a:lnTo>
                        <a:pt x="1222" y="5604"/>
                      </a:lnTo>
                      <a:lnTo>
                        <a:pt x="1257" y="5608"/>
                      </a:lnTo>
                      <a:lnTo>
                        <a:pt x="1292" y="5613"/>
                      </a:lnTo>
                      <a:lnTo>
                        <a:pt x="1327" y="5620"/>
                      </a:lnTo>
                      <a:lnTo>
                        <a:pt x="1362" y="5628"/>
                      </a:lnTo>
                      <a:lnTo>
                        <a:pt x="1398" y="5638"/>
                      </a:lnTo>
                      <a:lnTo>
                        <a:pt x="1434" y="5649"/>
                      </a:lnTo>
                      <a:lnTo>
                        <a:pt x="1470" y="5662"/>
                      </a:lnTo>
                      <a:lnTo>
                        <a:pt x="1507" y="5677"/>
                      </a:lnTo>
                      <a:lnTo>
                        <a:pt x="1543" y="5693"/>
                      </a:lnTo>
                      <a:lnTo>
                        <a:pt x="1580" y="5711"/>
                      </a:lnTo>
                      <a:lnTo>
                        <a:pt x="1617" y="5731"/>
                      </a:lnTo>
                      <a:lnTo>
                        <a:pt x="1653" y="5753"/>
                      </a:lnTo>
                      <a:lnTo>
                        <a:pt x="1690" y="5777"/>
                      </a:lnTo>
                      <a:lnTo>
                        <a:pt x="1727" y="5803"/>
                      </a:lnTo>
                      <a:lnTo>
                        <a:pt x="1764" y="5832"/>
                      </a:lnTo>
                      <a:lnTo>
                        <a:pt x="1800" y="5862"/>
                      </a:lnTo>
                      <a:lnTo>
                        <a:pt x="1837" y="5895"/>
                      </a:lnTo>
                      <a:lnTo>
                        <a:pt x="1874" y="5930"/>
                      </a:lnTo>
                      <a:lnTo>
                        <a:pt x="1910" y="5968"/>
                      </a:lnTo>
                      <a:lnTo>
                        <a:pt x="1946" y="6008"/>
                      </a:lnTo>
                      <a:lnTo>
                        <a:pt x="1946" y="6008"/>
                      </a:lnTo>
                      <a:lnTo>
                        <a:pt x="1979" y="6047"/>
                      </a:lnTo>
                      <a:lnTo>
                        <a:pt x="2011" y="6087"/>
                      </a:lnTo>
                      <a:lnTo>
                        <a:pt x="2041" y="6126"/>
                      </a:lnTo>
                      <a:lnTo>
                        <a:pt x="2069" y="6166"/>
                      </a:lnTo>
                      <a:lnTo>
                        <a:pt x="2095" y="6206"/>
                      </a:lnTo>
                      <a:lnTo>
                        <a:pt x="2120" y="6246"/>
                      </a:lnTo>
                      <a:lnTo>
                        <a:pt x="2144" y="6287"/>
                      </a:lnTo>
                      <a:lnTo>
                        <a:pt x="2166" y="6327"/>
                      </a:lnTo>
                      <a:lnTo>
                        <a:pt x="2186" y="6367"/>
                      </a:lnTo>
                      <a:lnTo>
                        <a:pt x="2205" y="6408"/>
                      </a:lnTo>
                      <a:lnTo>
                        <a:pt x="2222" y="6449"/>
                      </a:lnTo>
                      <a:lnTo>
                        <a:pt x="2238" y="6489"/>
                      </a:lnTo>
                      <a:lnTo>
                        <a:pt x="2253" y="6530"/>
                      </a:lnTo>
                      <a:lnTo>
                        <a:pt x="2266" y="6570"/>
                      </a:lnTo>
                      <a:lnTo>
                        <a:pt x="2278" y="6611"/>
                      </a:lnTo>
                      <a:lnTo>
                        <a:pt x="2288" y="6651"/>
                      </a:lnTo>
                      <a:lnTo>
                        <a:pt x="2297" y="6691"/>
                      </a:lnTo>
                      <a:lnTo>
                        <a:pt x="2305" y="6732"/>
                      </a:lnTo>
                      <a:lnTo>
                        <a:pt x="2312" y="6772"/>
                      </a:lnTo>
                      <a:lnTo>
                        <a:pt x="2317" y="6812"/>
                      </a:lnTo>
                      <a:lnTo>
                        <a:pt x="2321" y="6851"/>
                      </a:lnTo>
                      <a:lnTo>
                        <a:pt x="2324" y="6891"/>
                      </a:lnTo>
                      <a:lnTo>
                        <a:pt x="2326" y="6930"/>
                      </a:lnTo>
                      <a:lnTo>
                        <a:pt x="2327" y="6969"/>
                      </a:lnTo>
                      <a:lnTo>
                        <a:pt x="2327" y="7008"/>
                      </a:lnTo>
                      <a:lnTo>
                        <a:pt x="2325" y="7047"/>
                      </a:lnTo>
                      <a:lnTo>
                        <a:pt x="2323" y="7085"/>
                      </a:lnTo>
                      <a:lnTo>
                        <a:pt x="2320" y="7123"/>
                      </a:lnTo>
                      <a:lnTo>
                        <a:pt x="2315" y="7160"/>
                      </a:lnTo>
                      <a:lnTo>
                        <a:pt x="2310" y="7197"/>
                      </a:lnTo>
                      <a:lnTo>
                        <a:pt x="2304" y="7234"/>
                      </a:lnTo>
                      <a:lnTo>
                        <a:pt x="2296" y="7271"/>
                      </a:lnTo>
                      <a:lnTo>
                        <a:pt x="2296" y="7271"/>
                      </a:lnTo>
                      <a:lnTo>
                        <a:pt x="2338" y="7252"/>
                      </a:lnTo>
                      <a:lnTo>
                        <a:pt x="2379" y="7234"/>
                      </a:lnTo>
                      <a:lnTo>
                        <a:pt x="2379" y="7234"/>
                      </a:lnTo>
                      <a:lnTo>
                        <a:pt x="2425" y="7212"/>
                      </a:lnTo>
                      <a:lnTo>
                        <a:pt x="2468" y="7189"/>
                      </a:lnTo>
                      <a:lnTo>
                        <a:pt x="2510" y="7166"/>
                      </a:lnTo>
                      <a:lnTo>
                        <a:pt x="2550" y="7142"/>
                      </a:lnTo>
                      <a:lnTo>
                        <a:pt x="2588" y="7118"/>
                      </a:lnTo>
                      <a:lnTo>
                        <a:pt x="2624" y="7094"/>
                      </a:lnTo>
                      <a:lnTo>
                        <a:pt x="2658" y="7069"/>
                      </a:lnTo>
                      <a:lnTo>
                        <a:pt x="2691" y="7044"/>
                      </a:lnTo>
                      <a:lnTo>
                        <a:pt x="2721" y="7018"/>
                      </a:lnTo>
                      <a:lnTo>
                        <a:pt x="2750" y="6993"/>
                      </a:lnTo>
                      <a:lnTo>
                        <a:pt x="2778" y="6967"/>
                      </a:lnTo>
                      <a:lnTo>
                        <a:pt x="2804" y="6942"/>
                      </a:lnTo>
                      <a:lnTo>
                        <a:pt x="2828" y="6916"/>
                      </a:lnTo>
                      <a:lnTo>
                        <a:pt x="2851" y="6890"/>
                      </a:lnTo>
                      <a:lnTo>
                        <a:pt x="2873" y="6864"/>
                      </a:lnTo>
                      <a:lnTo>
                        <a:pt x="2893" y="6838"/>
                      </a:lnTo>
                      <a:lnTo>
                        <a:pt x="2911" y="6813"/>
                      </a:lnTo>
                      <a:lnTo>
                        <a:pt x="2929" y="6788"/>
                      </a:lnTo>
                      <a:lnTo>
                        <a:pt x="2945" y="6762"/>
                      </a:lnTo>
                      <a:lnTo>
                        <a:pt x="2960" y="6737"/>
                      </a:lnTo>
                      <a:lnTo>
                        <a:pt x="2974" y="6713"/>
                      </a:lnTo>
                      <a:lnTo>
                        <a:pt x="2987" y="6689"/>
                      </a:lnTo>
                      <a:lnTo>
                        <a:pt x="2998" y="6665"/>
                      </a:lnTo>
                      <a:lnTo>
                        <a:pt x="3009" y="6641"/>
                      </a:lnTo>
                      <a:lnTo>
                        <a:pt x="3018" y="6618"/>
                      </a:lnTo>
                      <a:lnTo>
                        <a:pt x="3027" y="6596"/>
                      </a:lnTo>
                      <a:lnTo>
                        <a:pt x="3035" y="6574"/>
                      </a:lnTo>
                      <a:lnTo>
                        <a:pt x="3042" y="6553"/>
                      </a:lnTo>
                      <a:lnTo>
                        <a:pt x="3053" y="6513"/>
                      </a:lnTo>
                      <a:lnTo>
                        <a:pt x="3062" y="6476"/>
                      </a:lnTo>
                      <a:lnTo>
                        <a:pt x="3062" y="6476"/>
                      </a:lnTo>
                      <a:lnTo>
                        <a:pt x="3065" y="6460"/>
                      </a:lnTo>
                      <a:lnTo>
                        <a:pt x="3067" y="6444"/>
                      </a:lnTo>
                      <a:lnTo>
                        <a:pt x="3070" y="6409"/>
                      </a:lnTo>
                      <a:lnTo>
                        <a:pt x="3072" y="6374"/>
                      </a:lnTo>
                      <a:lnTo>
                        <a:pt x="3074" y="6356"/>
                      </a:lnTo>
                      <a:lnTo>
                        <a:pt x="3077" y="6338"/>
                      </a:lnTo>
                      <a:lnTo>
                        <a:pt x="3082" y="6320"/>
                      </a:lnTo>
                      <a:lnTo>
                        <a:pt x="3087" y="6302"/>
                      </a:lnTo>
                      <a:lnTo>
                        <a:pt x="3094" y="6285"/>
                      </a:lnTo>
                      <a:lnTo>
                        <a:pt x="3104" y="6268"/>
                      </a:lnTo>
                      <a:lnTo>
                        <a:pt x="3109" y="6260"/>
                      </a:lnTo>
                      <a:lnTo>
                        <a:pt x="3115" y="6252"/>
                      </a:lnTo>
                      <a:lnTo>
                        <a:pt x="3122" y="6244"/>
                      </a:lnTo>
                      <a:lnTo>
                        <a:pt x="3130" y="6236"/>
                      </a:lnTo>
                      <a:lnTo>
                        <a:pt x="3138" y="6229"/>
                      </a:lnTo>
                      <a:lnTo>
                        <a:pt x="3147" y="6222"/>
                      </a:lnTo>
                      <a:lnTo>
                        <a:pt x="3156" y="6215"/>
                      </a:lnTo>
                      <a:lnTo>
                        <a:pt x="3167" y="6208"/>
                      </a:lnTo>
                      <a:lnTo>
                        <a:pt x="3167" y="6208"/>
                      </a:lnTo>
                      <a:lnTo>
                        <a:pt x="3179" y="6204"/>
                      </a:lnTo>
                      <a:lnTo>
                        <a:pt x="3212" y="6192"/>
                      </a:lnTo>
                      <a:lnTo>
                        <a:pt x="3234" y="6183"/>
                      </a:lnTo>
                      <a:lnTo>
                        <a:pt x="3259" y="6172"/>
                      </a:lnTo>
                      <a:lnTo>
                        <a:pt x="3288" y="6158"/>
                      </a:lnTo>
                      <a:lnTo>
                        <a:pt x="3318" y="6141"/>
                      </a:lnTo>
                      <a:lnTo>
                        <a:pt x="3350" y="6122"/>
                      </a:lnTo>
                      <a:lnTo>
                        <a:pt x="3383" y="6100"/>
                      </a:lnTo>
                      <a:lnTo>
                        <a:pt x="3417" y="6076"/>
                      </a:lnTo>
                      <a:lnTo>
                        <a:pt x="3434" y="6062"/>
                      </a:lnTo>
                      <a:lnTo>
                        <a:pt x="3451" y="6048"/>
                      </a:lnTo>
                      <a:lnTo>
                        <a:pt x="3467" y="6033"/>
                      </a:lnTo>
                      <a:lnTo>
                        <a:pt x="3484" y="6017"/>
                      </a:lnTo>
                      <a:lnTo>
                        <a:pt x="3500" y="6001"/>
                      </a:lnTo>
                      <a:lnTo>
                        <a:pt x="3516" y="5984"/>
                      </a:lnTo>
                      <a:lnTo>
                        <a:pt x="3531" y="5965"/>
                      </a:lnTo>
                      <a:lnTo>
                        <a:pt x="3546" y="5947"/>
                      </a:lnTo>
                      <a:lnTo>
                        <a:pt x="3560" y="5927"/>
                      </a:lnTo>
                      <a:lnTo>
                        <a:pt x="3574" y="5906"/>
                      </a:lnTo>
                      <a:lnTo>
                        <a:pt x="3629" y="5796"/>
                      </a:lnTo>
                      <a:lnTo>
                        <a:pt x="3629" y="5796"/>
                      </a:lnTo>
                      <a:lnTo>
                        <a:pt x="3637" y="5771"/>
                      </a:lnTo>
                      <a:lnTo>
                        <a:pt x="3645" y="5745"/>
                      </a:lnTo>
                      <a:lnTo>
                        <a:pt x="3651" y="5719"/>
                      </a:lnTo>
                      <a:lnTo>
                        <a:pt x="3655" y="5692"/>
                      </a:lnTo>
                      <a:lnTo>
                        <a:pt x="3659" y="5665"/>
                      </a:lnTo>
                      <a:lnTo>
                        <a:pt x="3661" y="5637"/>
                      </a:lnTo>
                      <a:lnTo>
                        <a:pt x="3663" y="5609"/>
                      </a:lnTo>
                      <a:lnTo>
                        <a:pt x="3663" y="5580"/>
                      </a:lnTo>
                      <a:lnTo>
                        <a:pt x="3662" y="5551"/>
                      </a:lnTo>
                      <a:lnTo>
                        <a:pt x="3660" y="5521"/>
                      </a:lnTo>
                      <a:lnTo>
                        <a:pt x="3657" y="5491"/>
                      </a:lnTo>
                      <a:lnTo>
                        <a:pt x="3652" y="5460"/>
                      </a:lnTo>
                      <a:lnTo>
                        <a:pt x="3647" y="5429"/>
                      </a:lnTo>
                      <a:lnTo>
                        <a:pt x="3640" y="5397"/>
                      </a:lnTo>
                      <a:lnTo>
                        <a:pt x="3632" y="5365"/>
                      </a:lnTo>
                      <a:lnTo>
                        <a:pt x="3623" y="5332"/>
                      </a:lnTo>
                      <a:lnTo>
                        <a:pt x="3623" y="5332"/>
                      </a:lnTo>
                      <a:lnTo>
                        <a:pt x="3599" y="5352"/>
                      </a:lnTo>
                      <a:lnTo>
                        <a:pt x="3574" y="5371"/>
                      </a:lnTo>
                      <a:lnTo>
                        <a:pt x="3549" y="5388"/>
                      </a:lnTo>
                      <a:lnTo>
                        <a:pt x="3523" y="5405"/>
                      </a:lnTo>
                      <a:lnTo>
                        <a:pt x="3497" y="5420"/>
                      </a:lnTo>
                      <a:lnTo>
                        <a:pt x="3470" y="5434"/>
                      </a:lnTo>
                      <a:lnTo>
                        <a:pt x="3444" y="5448"/>
                      </a:lnTo>
                      <a:lnTo>
                        <a:pt x="3417" y="5460"/>
                      </a:lnTo>
                      <a:lnTo>
                        <a:pt x="3390" y="5472"/>
                      </a:lnTo>
                      <a:lnTo>
                        <a:pt x="3363" y="5483"/>
                      </a:lnTo>
                      <a:lnTo>
                        <a:pt x="3336" y="5492"/>
                      </a:lnTo>
                      <a:lnTo>
                        <a:pt x="3309" y="5501"/>
                      </a:lnTo>
                      <a:lnTo>
                        <a:pt x="3283" y="5510"/>
                      </a:lnTo>
                      <a:lnTo>
                        <a:pt x="3257" y="5517"/>
                      </a:lnTo>
                      <a:lnTo>
                        <a:pt x="3206" y="5530"/>
                      </a:lnTo>
                      <a:lnTo>
                        <a:pt x="3157" y="5541"/>
                      </a:lnTo>
                      <a:lnTo>
                        <a:pt x="3111" y="5549"/>
                      </a:lnTo>
                      <a:lnTo>
                        <a:pt x="3069" y="5555"/>
                      </a:lnTo>
                      <a:lnTo>
                        <a:pt x="3031" y="5560"/>
                      </a:lnTo>
                      <a:lnTo>
                        <a:pt x="2998" y="5563"/>
                      </a:lnTo>
                      <a:lnTo>
                        <a:pt x="2971" y="5565"/>
                      </a:lnTo>
                      <a:lnTo>
                        <a:pt x="2935" y="5566"/>
                      </a:lnTo>
                      <a:lnTo>
                        <a:pt x="2935" y="5566"/>
                      </a:lnTo>
                      <a:lnTo>
                        <a:pt x="2905" y="5565"/>
                      </a:lnTo>
                      <a:lnTo>
                        <a:pt x="2875" y="5564"/>
                      </a:lnTo>
                      <a:lnTo>
                        <a:pt x="2844" y="5562"/>
                      </a:lnTo>
                      <a:lnTo>
                        <a:pt x="2814" y="5559"/>
                      </a:lnTo>
                      <a:lnTo>
                        <a:pt x="2784" y="5556"/>
                      </a:lnTo>
                      <a:lnTo>
                        <a:pt x="2755" y="5552"/>
                      </a:lnTo>
                      <a:lnTo>
                        <a:pt x="2725" y="5547"/>
                      </a:lnTo>
                      <a:lnTo>
                        <a:pt x="2696" y="5541"/>
                      </a:lnTo>
                      <a:lnTo>
                        <a:pt x="2667" y="5534"/>
                      </a:lnTo>
                      <a:lnTo>
                        <a:pt x="2638" y="5527"/>
                      </a:lnTo>
                      <a:lnTo>
                        <a:pt x="2609" y="5519"/>
                      </a:lnTo>
                      <a:lnTo>
                        <a:pt x="2581" y="5510"/>
                      </a:lnTo>
                      <a:lnTo>
                        <a:pt x="2552" y="5501"/>
                      </a:lnTo>
                      <a:lnTo>
                        <a:pt x="2525" y="5491"/>
                      </a:lnTo>
                      <a:lnTo>
                        <a:pt x="2497" y="5480"/>
                      </a:lnTo>
                      <a:lnTo>
                        <a:pt x="2470" y="5469"/>
                      </a:lnTo>
                      <a:lnTo>
                        <a:pt x="2444" y="5456"/>
                      </a:lnTo>
                      <a:lnTo>
                        <a:pt x="2417" y="5444"/>
                      </a:lnTo>
                      <a:lnTo>
                        <a:pt x="2391" y="5430"/>
                      </a:lnTo>
                      <a:lnTo>
                        <a:pt x="2366" y="5416"/>
                      </a:lnTo>
                      <a:lnTo>
                        <a:pt x="2341" y="5401"/>
                      </a:lnTo>
                      <a:lnTo>
                        <a:pt x="2317" y="5386"/>
                      </a:lnTo>
                      <a:lnTo>
                        <a:pt x="2293" y="5370"/>
                      </a:lnTo>
                      <a:lnTo>
                        <a:pt x="2269" y="5353"/>
                      </a:lnTo>
                      <a:lnTo>
                        <a:pt x="2246" y="5335"/>
                      </a:lnTo>
                      <a:lnTo>
                        <a:pt x="2224" y="5317"/>
                      </a:lnTo>
                      <a:lnTo>
                        <a:pt x="2202" y="5299"/>
                      </a:lnTo>
                      <a:lnTo>
                        <a:pt x="2181" y="5280"/>
                      </a:lnTo>
                      <a:lnTo>
                        <a:pt x="2160" y="5260"/>
                      </a:lnTo>
                      <a:lnTo>
                        <a:pt x="2140" y="5239"/>
                      </a:lnTo>
                      <a:lnTo>
                        <a:pt x="2121" y="5218"/>
                      </a:lnTo>
                      <a:lnTo>
                        <a:pt x="2103" y="5197"/>
                      </a:lnTo>
                      <a:lnTo>
                        <a:pt x="2103" y="5197"/>
                      </a:lnTo>
                      <a:lnTo>
                        <a:pt x="2095" y="5187"/>
                      </a:lnTo>
                      <a:lnTo>
                        <a:pt x="2089" y="5177"/>
                      </a:lnTo>
                      <a:lnTo>
                        <a:pt x="2084" y="5166"/>
                      </a:lnTo>
                      <a:lnTo>
                        <a:pt x="2080" y="5155"/>
                      </a:lnTo>
                      <a:lnTo>
                        <a:pt x="2077" y="5144"/>
                      </a:lnTo>
                      <a:lnTo>
                        <a:pt x="2075" y="5132"/>
                      </a:lnTo>
                      <a:lnTo>
                        <a:pt x="2075" y="5120"/>
                      </a:lnTo>
                      <a:lnTo>
                        <a:pt x="2075" y="5109"/>
                      </a:lnTo>
                      <a:lnTo>
                        <a:pt x="2077" y="5097"/>
                      </a:lnTo>
                      <a:lnTo>
                        <a:pt x="2079" y="5086"/>
                      </a:lnTo>
                      <a:lnTo>
                        <a:pt x="2083" y="5075"/>
                      </a:lnTo>
                      <a:lnTo>
                        <a:pt x="2088" y="5065"/>
                      </a:lnTo>
                      <a:lnTo>
                        <a:pt x="2094" y="5054"/>
                      </a:lnTo>
                      <a:lnTo>
                        <a:pt x="2101" y="5045"/>
                      </a:lnTo>
                      <a:lnTo>
                        <a:pt x="2109" y="5036"/>
                      </a:lnTo>
                      <a:lnTo>
                        <a:pt x="2118" y="5027"/>
                      </a:lnTo>
                      <a:lnTo>
                        <a:pt x="2118" y="5027"/>
                      </a:lnTo>
                      <a:lnTo>
                        <a:pt x="2125" y="5022"/>
                      </a:lnTo>
                      <a:lnTo>
                        <a:pt x="2134" y="5016"/>
                      </a:lnTo>
                      <a:lnTo>
                        <a:pt x="2143" y="5012"/>
                      </a:lnTo>
                      <a:lnTo>
                        <a:pt x="2153" y="5008"/>
                      </a:lnTo>
                      <a:lnTo>
                        <a:pt x="2163" y="5005"/>
                      </a:lnTo>
                      <a:lnTo>
                        <a:pt x="2175" y="5003"/>
                      </a:lnTo>
                      <a:lnTo>
                        <a:pt x="2186" y="5001"/>
                      </a:lnTo>
                      <a:lnTo>
                        <a:pt x="2198" y="5001"/>
                      </a:lnTo>
                      <a:lnTo>
                        <a:pt x="2210" y="5001"/>
                      </a:lnTo>
                      <a:lnTo>
                        <a:pt x="2222" y="5003"/>
                      </a:lnTo>
                      <a:lnTo>
                        <a:pt x="2234" y="5006"/>
                      </a:lnTo>
                      <a:lnTo>
                        <a:pt x="2245" y="5010"/>
                      </a:lnTo>
                      <a:lnTo>
                        <a:pt x="2257" y="5016"/>
                      </a:lnTo>
                      <a:lnTo>
                        <a:pt x="2267" y="5023"/>
                      </a:lnTo>
                      <a:lnTo>
                        <a:pt x="2278" y="5032"/>
                      </a:lnTo>
                      <a:lnTo>
                        <a:pt x="2287" y="5042"/>
                      </a:lnTo>
                      <a:lnTo>
                        <a:pt x="2287" y="5042"/>
                      </a:lnTo>
                      <a:lnTo>
                        <a:pt x="2304" y="5062"/>
                      </a:lnTo>
                      <a:lnTo>
                        <a:pt x="2322" y="5081"/>
                      </a:lnTo>
                      <a:lnTo>
                        <a:pt x="2340" y="5099"/>
                      </a:lnTo>
                      <a:lnTo>
                        <a:pt x="2359" y="5117"/>
                      </a:lnTo>
                      <a:lnTo>
                        <a:pt x="2379" y="5134"/>
                      </a:lnTo>
                      <a:lnTo>
                        <a:pt x="2399" y="5150"/>
                      </a:lnTo>
                      <a:lnTo>
                        <a:pt x="2420" y="5166"/>
                      </a:lnTo>
                      <a:lnTo>
                        <a:pt x="2442" y="5181"/>
                      </a:lnTo>
                      <a:lnTo>
                        <a:pt x="2464" y="5195"/>
                      </a:lnTo>
                      <a:lnTo>
                        <a:pt x="2487" y="5209"/>
                      </a:lnTo>
                      <a:lnTo>
                        <a:pt x="2510" y="5222"/>
                      </a:lnTo>
                      <a:lnTo>
                        <a:pt x="2534" y="5234"/>
                      </a:lnTo>
                      <a:lnTo>
                        <a:pt x="2558" y="5245"/>
                      </a:lnTo>
                      <a:lnTo>
                        <a:pt x="2583" y="5256"/>
                      </a:lnTo>
                      <a:lnTo>
                        <a:pt x="2608" y="5266"/>
                      </a:lnTo>
                      <a:lnTo>
                        <a:pt x="2633" y="5275"/>
                      </a:lnTo>
                      <a:lnTo>
                        <a:pt x="2659" y="5284"/>
                      </a:lnTo>
                      <a:lnTo>
                        <a:pt x="2685" y="5291"/>
                      </a:lnTo>
                      <a:lnTo>
                        <a:pt x="2712" y="5298"/>
                      </a:lnTo>
                      <a:lnTo>
                        <a:pt x="2738" y="5304"/>
                      </a:lnTo>
                      <a:lnTo>
                        <a:pt x="2765" y="5310"/>
                      </a:lnTo>
                      <a:lnTo>
                        <a:pt x="2793" y="5314"/>
                      </a:lnTo>
                      <a:lnTo>
                        <a:pt x="2820" y="5318"/>
                      </a:lnTo>
                      <a:lnTo>
                        <a:pt x="2848" y="5321"/>
                      </a:lnTo>
                      <a:lnTo>
                        <a:pt x="2876" y="5323"/>
                      </a:lnTo>
                      <a:lnTo>
                        <a:pt x="2904" y="5324"/>
                      </a:lnTo>
                      <a:lnTo>
                        <a:pt x="2932" y="5325"/>
                      </a:lnTo>
                      <a:lnTo>
                        <a:pt x="2960" y="5324"/>
                      </a:lnTo>
                      <a:lnTo>
                        <a:pt x="2988" y="5323"/>
                      </a:lnTo>
                      <a:lnTo>
                        <a:pt x="3016" y="5321"/>
                      </a:lnTo>
                      <a:lnTo>
                        <a:pt x="3044" y="5318"/>
                      </a:lnTo>
                      <a:lnTo>
                        <a:pt x="3073" y="5314"/>
                      </a:lnTo>
                      <a:lnTo>
                        <a:pt x="3073" y="5314"/>
                      </a:lnTo>
                      <a:lnTo>
                        <a:pt x="3102" y="5309"/>
                      </a:lnTo>
                      <a:lnTo>
                        <a:pt x="3130" y="5304"/>
                      </a:lnTo>
                      <a:lnTo>
                        <a:pt x="3158" y="5297"/>
                      </a:lnTo>
                      <a:lnTo>
                        <a:pt x="3186" y="5289"/>
                      </a:lnTo>
                      <a:lnTo>
                        <a:pt x="3214" y="5281"/>
                      </a:lnTo>
                      <a:lnTo>
                        <a:pt x="3241" y="5272"/>
                      </a:lnTo>
                      <a:lnTo>
                        <a:pt x="3267" y="5262"/>
                      </a:lnTo>
                      <a:lnTo>
                        <a:pt x="3293" y="5251"/>
                      </a:lnTo>
                      <a:lnTo>
                        <a:pt x="3319" y="5239"/>
                      </a:lnTo>
                      <a:lnTo>
                        <a:pt x="3344" y="5226"/>
                      </a:lnTo>
                      <a:lnTo>
                        <a:pt x="3369" y="5213"/>
                      </a:lnTo>
                      <a:lnTo>
                        <a:pt x="3393" y="5198"/>
                      </a:lnTo>
                      <a:lnTo>
                        <a:pt x="3417" y="5183"/>
                      </a:lnTo>
                      <a:lnTo>
                        <a:pt x="3441" y="5168"/>
                      </a:lnTo>
                      <a:lnTo>
                        <a:pt x="3463" y="5151"/>
                      </a:lnTo>
                      <a:lnTo>
                        <a:pt x="3486" y="5134"/>
                      </a:lnTo>
                      <a:lnTo>
                        <a:pt x="3507" y="5116"/>
                      </a:lnTo>
                      <a:lnTo>
                        <a:pt x="3528" y="5097"/>
                      </a:lnTo>
                      <a:lnTo>
                        <a:pt x="3549" y="5077"/>
                      </a:lnTo>
                      <a:lnTo>
                        <a:pt x="3569" y="5057"/>
                      </a:lnTo>
                      <a:lnTo>
                        <a:pt x="3588" y="5036"/>
                      </a:lnTo>
                      <a:lnTo>
                        <a:pt x="3607" y="5014"/>
                      </a:lnTo>
                      <a:lnTo>
                        <a:pt x="3625" y="4992"/>
                      </a:lnTo>
                      <a:lnTo>
                        <a:pt x="3643" y="4969"/>
                      </a:lnTo>
                      <a:lnTo>
                        <a:pt x="3660" y="4945"/>
                      </a:lnTo>
                      <a:lnTo>
                        <a:pt x="3676" y="4921"/>
                      </a:lnTo>
                      <a:lnTo>
                        <a:pt x="3692" y="4896"/>
                      </a:lnTo>
                      <a:lnTo>
                        <a:pt x="3707" y="4870"/>
                      </a:lnTo>
                      <a:lnTo>
                        <a:pt x="3721" y="4843"/>
                      </a:lnTo>
                      <a:lnTo>
                        <a:pt x="3735" y="4816"/>
                      </a:lnTo>
                      <a:lnTo>
                        <a:pt x="3748" y="4789"/>
                      </a:lnTo>
                      <a:lnTo>
                        <a:pt x="3760" y="4761"/>
                      </a:lnTo>
                      <a:lnTo>
                        <a:pt x="3760" y="4761"/>
                      </a:lnTo>
                      <a:lnTo>
                        <a:pt x="3772" y="4730"/>
                      </a:lnTo>
                      <a:lnTo>
                        <a:pt x="3784" y="4700"/>
                      </a:lnTo>
                      <a:lnTo>
                        <a:pt x="3794" y="4670"/>
                      </a:lnTo>
                      <a:lnTo>
                        <a:pt x="3803" y="4642"/>
                      </a:lnTo>
                      <a:lnTo>
                        <a:pt x="3812" y="4613"/>
                      </a:lnTo>
                      <a:lnTo>
                        <a:pt x="3819" y="4586"/>
                      </a:lnTo>
                      <a:lnTo>
                        <a:pt x="3826" y="4559"/>
                      </a:lnTo>
                      <a:lnTo>
                        <a:pt x="3832" y="4532"/>
                      </a:lnTo>
                      <a:lnTo>
                        <a:pt x="3837" y="4507"/>
                      </a:lnTo>
                      <a:lnTo>
                        <a:pt x="3841" y="4481"/>
                      </a:lnTo>
                      <a:lnTo>
                        <a:pt x="3845" y="4457"/>
                      </a:lnTo>
                      <a:lnTo>
                        <a:pt x="3848" y="4433"/>
                      </a:lnTo>
                      <a:lnTo>
                        <a:pt x="3850" y="4409"/>
                      </a:lnTo>
                      <a:lnTo>
                        <a:pt x="3851" y="4386"/>
                      </a:lnTo>
                      <a:lnTo>
                        <a:pt x="3852" y="4364"/>
                      </a:lnTo>
                      <a:lnTo>
                        <a:pt x="3852" y="4342"/>
                      </a:lnTo>
                      <a:lnTo>
                        <a:pt x="3851" y="4321"/>
                      </a:lnTo>
                      <a:lnTo>
                        <a:pt x="3850" y="4300"/>
                      </a:lnTo>
                      <a:lnTo>
                        <a:pt x="3846" y="4260"/>
                      </a:lnTo>
                      <a:lnTo>
                        <a:pt x="3840" y="4223"/>
                      </a:lnTo>
                      <a:lnTo>
                        <a:pt x="3832" y="4187"/>
                      </a:lnTo>
                      <a:lnTo>
                        <a:pt x="3822" y="4154"/>
                      </a:lnTo>
                      <a:lnTo>
                        <a:pt x="3811" y="4122"/>
                      </a:lnTo>
                      <a:lnTo>
                        <a:pt x="3799" y="4093"/>
                      </a:lnTo>
                      <a:lnTo>
                        <a:pt x="3786" y="4064"/>
                      </a:lnTo>
                      <a:lnTo>
                        <a:pt x="3772" y="4038"/>
                      </a:lnTo>
                      <a:lnTo>
                        <a:pt x="3757" y="4015"/>
                      </a:lnTo>
                      <a:lnTo>
                        <a:pt x="3742" y="3993"/>
                      </a:lnTo>
                      <a:lnTo>
                        <a:pt x="3726" y="3973"/>
                      </a:lnTo>
                      <a:lnTo>
                        <a:pt x="3711" y="3954"/>
                      </a:lnTo>
                      <a:lnTo>
                        <a:pt x="3695" y="3937"/>
                      </a:lnTo>
                      <a:lnTo>
                        <a:pt x="3680" y="3922"/>
                      </a:lnTo>
                      <a:lnTo>
                        <a:pt x="3666" y="3909"/>
                      </a:lnTo>
                      <a:lnTo>
                        <a:pt x="3652" y="3897"/>
                      </a:lnTo>
                      <a:lnTo>
                        <a:pt x="3639" y="3887"/>
                      </a:lnTo>
                      <a:lnTo>
                        <a:pt x="3618" y="3871"/>
                      </a:lnTo>
                      <a:lnTo>
                        <a:pt x="3595" y="3856"/>
                      </a:lnTo>
                      <a:lnTo>
                        <a:pt x="3595" y="3856"/>
                      </a:lnTo>
                      <a:lnTo>
                        <a:pt x="3579" y="3843"/>
                      </a:lnTo>
                      <a:lnTo>
                        <a:pt x="3566" y="3830"/>
                      </a:lnTo>
                      <a:lnTo>
                        <a:pt x="3556" y="3817"/>
                      </a:lnTo>
                      <a:lnTo>
                        <a:pt x="3547" y="3804"/>
                      </a:lnTo>
                      <a:lnTo>
                        <a:pt x="3541" y="3791"/>
                      </a:lnTo>
                      <a:lnTo>
                        <a:pt x="3536" y="3779"/>
                      </a:lnTo>
                      <a:lnTo>
                        <a:pt x="3533" y="3767"/>
                      </a:lnTo>
                      <a:lnTo>
                        <a:pt x="3531" y="3755"/>
                      </a:lnTo>
                      <a:lnTo>
                        <a:pt x="3530" y="3744"/>
                      </a:lnTo>
                      <a:lnTo>
                        <a:pt x="3530" y="3734"/>
                      </a:lnTo>
                      <a:lnTo>
                        <a:pt x="3531" y="3725"/>
                      </a:lnTo>
                      <a:lnTo>
                        <a:pt x="3533" y="3716"/>
                      </a:lnTo>
                      <a:lnTo>
                        <a:pt x="3536" y="3703"/>
                      </a:lnTo>
                      <a:lnTo>
                        <a:pt x="3539" y="3694"/>
                      </a:lnTo>
                      <a:lnTo>
                        <a:pt x="3539" y="3694"/>
                      </a:lnTo>
                      <a:lnTo>
                        <a:pt x="3557" y="3651"/>
                      </a:lnTo>
                      <a:lnTo>
                        <a:pt x="3573" y="3609"/>
                      </a:lnTo>
                      <a:lnTo>
                        <a:pt x="3587" y="3567"/>
                      </a:lnTo>
                      <a:lnTo>
                        <a:pt x="3599" y="3526"/>
                      </a:lnTo>
                      <a:lnTo>
                        <a:pt x="3609" y="3486"/>
                      </a:lnTo>
                      <a:lnTo>
                        <a:pt x="3617" y="3447"/>
                      </a:lnTo>
                      <a:lnTo>
                        <a:pt x="3623" y="3409"/>
                      </a:lnTo>
                      <a:lnTo>
                        <a:pt x="3628" y="3372"/>
                      </a:lnTo>
                      <a:lnTo>
                        <a:pt x="3631" y="3336"/>
                      </a:lnTo>
                      <a:lnTo>
                        <a:pt x="3632" y="3300"/>
                      </a:lnTo>
                      <a:lnTo>
                        <a:pt x="3632" y="3266"/>
                      </a:lnTo>
                      <a:lnTo>
                        <a:pt x="3631" y="3232"/>
                      </a:lnTo>
                      <a:lnTo>
                        <a:pt x="3628" y="3200"/>
                      </a:lnTo>
                      <a:lnTo>
                        <a:pt x="3624" y="3168"/>
                      </a:lnTo>
                      <a:lnTo>
                        <a:pt x="3619" y="3137"/>
                      </a:lnTo>
                      <a:lnTo>
                        <a:pt x="3613" y="3107"/>
                      </a:lnTo>
                      <a:lnTo>
                        <a:pt x="3606" y="3078"/>
                      </a:lnTo>
                      <a:lnTo>
                        <a:pt x="3598" y="3050"/>
                      </a:lnTo>
                      <a:lnTo>
                        <a:pt x="3589" y="3022"/>
                      </a:lnTo>
                      <a:lnTo>
                        <a:pt x="3579" y="2996"/>
                      </a:lnTo>
                      <a:lnTo>
                        <a:pt x="3569" y="2971"/>
                      </a:lnTo>
                      <a:lnTo>
                        <a:pt x="3558" y="2946"/>
                      </a:lnTo>
                      <a:lnTo>
                        <a:pt x="3546" y="2923"/>
                      </a:lnTo>
                      <a:lnTo>
                        <a:pt x="3534" y="2900"/>
                      </a:lnTo>
                      <a:lnTo>
                        <a:pt x="3522" y="2878"/>
                      </a:lnTo>
                      <a:lnTo>
                        <a:pt x="3509" y="2857"/>
                      </a:lnTo>
                      <a:lnTo>
                        <a:pt x="3496" y="2838"/>
                      </a:lnTo>
                      <a:lnTo>
                        <a:pt x="3483" y="2819"/>
                      </a:lnTo>
                      <a:lnTo>
                        <a:pt x="3457" y="2784"/>
                      </a:lnTo>
                      <a:lnTo>
                        <a:pt x="3431" y="2752"/>
                      </a:lnTo>
                      <a:lnTo>
                        <a:pt x="3431" y="2752"/>
                      </a:lnTo>
                      <a:lnTo>
                        <a:pt x="3423" y="2777"/>
                      </a:lnTo>
                      <a:lnTo>
                        <a:pt x="3412" y="2803"/>
                      </a:lnTo>
                      <a:lnTo>
                        <a:pt x="3400" y="2829"/>
                      </a:lnTo>
                      <a:lnTo>
                        <a:pt x="3385" y="2856"/>
                      </a:lnTo>
                      <a:lnTo>
                        <a:pt x="3369" y="2884"/>
                      </a:lnTo>
                      <a:lnTo>
                        <a:pt x="3350" y="2911"/>
                      </a:lnTo>
                      <a:lnTo>
                        <a:pt x="3330" y="2939"/>
                      </a:lnTo>
                      <a:lnTo>
                        <a:pt x="3307" y="2967"/>
                      </a:lnTo>
                      <a:lnTo>
                        <a:pt x="3282" y="2995"/>
                      </a:lnTo>
                      <a:lnTo>
                        <a:pt x="3255" y="3022"/>
                      </a:lnTo>
                      <a:lnTo>
                        <a:pt x="3226" y="3050"/>
                      </a:lnTo>
                      <a:lnTo>
                        <a:pt x="3194" y="3076"/>
                      </a:lnTo>
                      <a:lnTo>
                        <a:pt x="3161" y="3102"/>
                      </a:lnTo>
                      <a:lnTo>
                        <a:pt x="3125" y="3128"/>
                      </a:lnTo>
                      <a:lnTo>
                        <a:pt x="3087" y="3152"/>
                      </a:lnTo>
                      <a:lnTo>
                        <a:pt x="3046" y="3176"/>
                      </a:lnTo>
                      <a:lnTo>
                        <a:pt x="3003" y="3198"/>
                      </a:lnTo>
                      <a:lnTo>
                        <a:pt x="2958" y="3219"/>
                      </a:lnTo>
                      <a:lnTo>
                        <a:pt x="2910" y="3238"/>
                      </a:lnTo>
                      <a:lnTo>
                        <a:pt x="2860" y="3256"/>
                      </a:lnTo>
                      <a:lnTo>
                        <a:pt x="2834" y="3265"/>
                      </a:lnTo>
                      <a:lnTo>
                        <a:pt x="2808" y="3273"/>
                      </a:lnTo>
                      <a:lnTo>
                        <a:pt x="2781" y="3280"/>
                      </a:lnTo>
                      <a:lnTo>
                        <a:pt x="2753" y="3287"/>
                      </a:lnTo>
                      <a:lnTo>
                        <a:pt x="2725" y="3294"/>
                      </a:lnTo>
                      <a:lnTo>
                        <a:pt x="2696" y="3300"/>
                      </a:lnTo>
                      <a:lnTo>
                        <a:pt x="2666" y="3305"/>
                      </a:lnTo>
                      <a:lnTo>
                        <a:pt x="2636" y="3310"/>
                      </a:lnTo>
                      <a:lnTo>
                        <a:pt x="2605" y="3315"/>
                      </a:lnTo>
                      <a:lnTo>
                        <a:pt x="2573" y="3319"/>
                      </a:lnTo>
                      <a:lnTo>
                        <a:pt x="2541" y="3322"/>
                      </a:lnTo>
                      <a:lnTo>
                        <a:pt x="2508" y="3325"/>
                      </a:lnTo>
                      <a:lnTo>
                        <a:pt x="2475" y="3327"/>
                      </a:lnTo>
                      <a:lnTo>
                        <a:pt x="2441" y="3328"/>
                      </a:lnTo>
                      <a:lnTo>
                        <a:pt x="2406" y="3329"/>
                      </a:lnTo>
                      <a:lnTo>
                        <a:pt x="2370" y="3329"/>
                      </a:lnTo>
                      <a:lnTo>
                        <a:pt x="2334" y="3329"/>
                      </a:lnTo>
                      <a:lnTo>
                        <a:pt x="2297" y="3328"/>
                      </a:lnTo>
                      <a:lnTo>
                        <a:pt x="2260" y="3326"/>
                      </a:lnTo>
                      <a:lnTo>
                        <a:pt x="2222" y="3323"/>
                      </a:lnTo>
                      <a:lnTo>
                        <a:pt x="2183" y="3320"/>
                      </a:lnTo>
                      <a:lnTo>
                        <a:pt x="2144" y="3315"/>
                      </a:lnTo>
                      <a:lnTo>
                        <a:pt x="2104" y="3311"/>
                      </a:lnTo>
                      <a:lnTo>
                        <a:pt x="2063" y="3305"/>
                      </a:lnTo>
                      <a:lnTo>
                        <a:pt x="2063" y="3305"/>
                      </a:lnTo>
                      <a:lnTo>
                        <a:pt x="2051" y="3328"/>
                      </a:lnTo>
                      <a:lnTo>
                        <a:pt x="2038" y="3350"/>
                      </a:lnTo>
                      <a:lnTo>
                        <a:pt x="2025" y="3371"/>
                      </a:lnTo>
                      <a:lnTo>
                        <a:pt x="2011" y="3392"/>
                      </a:lnTo>
                      <a:lnTo>
                        <a:pt x="1997" y="3412"/>
                      </a:lnTo>
                      <a:lnTo>
                        <a:pt x="1982" y="3431"/>
                      </a:lnTo>
                      <a:lnTo>
                        <a:pt x="1967" y="3449"/>
                      </a:lnTo>
                      <a:lnTo>
                        <a:pt x="1952" y="3466"/>
                      </a:lnTo>
                      <a:lnTo>
                        <a:pt x="1936" y="3483"/>
                      </a:lnTo>
                      <a:lnTo>
                        <a:pt x="1920" y="3499"/>
                      </a:lnTo>
                      <a:lnTo>
                        <a:pt x="1888" y="3528"/>
                      </a:lnTo>
                      <a:lnTo>
                        <a:pt x="1856" y="3555"/>
                      </a:lnTo>
                      <a:lnTo>
                        <a:pt x="1825" y="3579"/>
                      </a:lnTo>
                      <a:lnTo>
                        <a:pt x="1795" y="3600"/>
                      </a:lnTo>
                      <a:lnTo>
                        <a:pt x="1767" y="3618"/>
                      </a:lnTo>
                      <a:lnTo>
                        <a:pt x="1741" y="3633"/>
                      </a:lnTo>
                      <a:lnTo>
                        <a:pt x="1719" y="3646"/>
                      </a:lnTo>
                      <a:lnTo>
                        <a:pt x="1685" y="3663"/>
                      </a:lnTo>
                      <a:lnTo>
                        <a:pt x="1669" y="3670"/>
                      </a:lnTo>
                      <a:lnTo>
                        <a:pt x="1669" y="3670"/>
                      </a:lnTo>
                      <a:lnTo>
                        <a:pt x="1658" y="3674"/>
                      </a:lnTo>
                      <a:lnTo>
                        <a:pt x="1647" y="3676"/>
                      </a:lnTo>
                      <a:lnTo>
                        <a:pt x="1635" y="3677"/>
                      </a:lnTo>
                      <a:lnTo>
                        <a:pt x="1623" y="3677"/>
                      </a:lnTo>
                      <a:lnTo>
                        <a:pt x="1611" y="3675"/>
                      </a:lnTo>
                      <a:lnTo>
                        <a:pt x="1599" y="3672"/>
                      </a:lnTo>
                      <a:lnTo>
                        <a:pt x="1587" y="3669"/>
                      </a:lnTo>
                      <a:lnTo>
                        <a:pt x="1576" y="3664"/>
                      </a:lnTo>
                      <a:lnTo>
                        <a:pt x="1565" y="3658"/>
                      </a:lnTo>
                      <a:lnTo>
                        <a:pt x="1555" y="3652"/>
                      </a:lnTo>
                      <a:lnTo>
                        <a:pt x="1545" y="3645"/>
                      </a:lnTo>
                      <a:lnTo>
                        <a:pt x="1536" y="3638"/>
                      </a:lnTo>
                      <a:lnTo>
                        <a:pt x="1529" y="3630"/>
                      </a:lnTo>
                      <a:lnTo>
                        <a:pt x="1522" y="3622"/>
                      </a:lnTo>
                      <a:lnTo>
                        <a:pt x="1516" y="3613"/>
                      </a:lnTo>
                      <a:lnTo>
                        <a:pt x="1512" y="3604"/>
                      </a:lnTo>
                      <a:lnTo>
                        <a:pt x="1512" y="3604"/>
                      </a:lnTo>
                      <a:lnTo>
                        <a:pt x="1508" y="3593"/>
                      </a:lnTo>
                      <a:lnTo>
                        <a:pt x="1505" y="3581"/>
                      </a:lnTo>
                      <a:lnTo>
                        <a:pt x="1503" y="3569"/>
                      </a:lnTo>
                      <a:lnTo>
                        <a:pt x="1503" y="3557"/>
                      </a:lnTo>
                      <a:lnTo>
                        <a:pt x="1504" y="3546"/>
                      </a:lnTo>
                      <a:lnTo>
                        <a:pt x="1505" y="3534"/>
                      </a:lnTo>
                      <a:lnTo>
                        <a:pt x="1508" y="3523"/>
                      </a:lnTo>
                      <a:lnTo>
                        <a:pt x="1512" y="3512"/>
                      </a:lnTo>
                      <a:lnTo>
                        <a:pt x="1517" y="3502"/>
                      </a:lnTo>
                      <a:lnTo>
                        <a:pt x="1523" y="3492"/>
                      </a:lnTo>
                      <a:lnTo>
                        <a:pt x="1530" y="3482"/>
                      </a:lnTo>
                      <a:lnTo>
                        <a:pt x="1538" y="3474"/>
                      </a:lnTo>
                      <a:lnTo>
                        <a:pt x="1546" y="3466"/>
                      </a:lnTo>
                      <a:lnTo>
                        <a:pt x="1556" y="3459"/>
                      </a:lnTo>
                      <a:lnTo>
                        <a:pt x="1566" y="3452"/>
                      </a:lnTo>
                      <a:lnTo>
                        <a:pt x="1577" y="3447"/>
                      </a:lnTo>
                      <a:lnTo>
                        <a:pt x="1577" y="3447"/>
                      </a:lnTo>
                      <a:lnTo>
                        <a:pt x="1588" y="3442"/>
                      </a:lnTo>
                      <a:lnTo>
                        <a:pt x="1616" y="3428"/>
                      </a:lnTo>
                      <a:lnTo>
                        <a:pt x="1634" y="3417"/>
                      </a:lnTo>
                      <a:lnTo>
                        <a:pt x="1655" y="3404"/>
                      </a:lnTo>
                      <a:lnTo>
                        <a:pt x="1678" y="3389"/>
                      </a:lnTo>
                      <a:lnTo>
                        <a:pt x="1702" y="3371"/>
                      </a:lnTo>
                      <a:lnTo>
                        <a:pt x="1727" y="3351"/>
                      </a:lnTo>
                      <a:lnTo>
                        <a:pt x="1752" y="3328"/>
                      </a:lnTo>
                      <a:lnTo>
                        <a:pt x="1776" y="3303"/>
                      </a:lnTo>
                      <a:lnTo>
                        <a:pt x="1788" y="3290"/>
                      </a:lnTo>
                      <a:lnTo>
                        <a:pt x="1799" y="3276"/>
                      </a:lnTo>
                      <a:lnTo>
                        <a:pt x="1810" y="3261"/>
                      </a:lnTo>
                      <a:lnTo>
                        <a:pt x="1821" y="3246"/>
                      </a:lnTo>
                      <a:lnTo>
                        <a:pt x="1831" y="3230"/>
                      </a:lnTo>
                      <a:lnTo>
                        <a:pt x="1840" y="3214"/>
                      </a:lnTo>
                      <a:lnTo>
                        <a:pt x="1849" y="3197"/>
                      </a:lnTo>
                      <a:lnTo>
                        <a:pt x="1857" y="3179"/>
                      </a:lnTo>
                      <a:lnTo>
                        <a:pt x="1864" y="3161"/>
                      </a:lnTo>
                      <a:lnTo>
                        <a:pt x="1870" y="3142"/>
                      </a:lnTo>
                      <a:lnTo>
                        <a:pt x="1870" y="3142"/>
                      </a:lnTo>
                      <a:lnTo>
                        <a:pt x="1877" y="3116"/>
                      </a:lnTo>
                      <a:lnTo>
                        <a:pt x="1881" y="3089"/>
                      </a:lnTo>
                      <a:lnTo>
                        <a:pt x="1884" y="3061"/>
                      </a:lnTo>
                      <a:lnTo>
                        <a:pt x="1885" y="3033"/>
                      </a:lnTo>
                      <a:lnTo>
                        <a:pt x="1884" y="3004"/>
                      </a:lnTo>
                      <a:lnTo>
                        <a:pt x="1880" y="2975"/>
                      </a:lnTo>
                      <a:lnTo>
                        <a:pt x="1875" y="2945"/>
                      </a:lnTo>
                      <a:lnTo>
                        <a:pt x="1868" y="2915"/>
                      </a:lnTo>
                      <a:lnTo>
                        <a:pt x="1858" y="2884"/>
                      </a:lnTo>
                      <a:lnTo>
                        <a:pt x="1847" y="2852"/>
                      </a:lnTo>
                      <a:lnTo>
                        <a:pt x="1834" y="2820"/>
                      </a:lnTo>
                      <a:lnTo>
                        <a:pt x="1819" y="2788"/>
                      </a:lnTo>
                      <a:lnTo>
                        <a:pt x="1801" y="2755"/>
                      </a:lnTo>
                      <a:lnTo>
                        <a:pt x="1782" y="2721"/>
                      </a:lnTo>
                      <a:lnTo>
                        <a:pt x="1761" y="2687"/>
                      </a:lnTo>
                      <a:lnTo>
                        <a:pt x="1738" y="2652"/>
                      </a:lnTo>
                      <a:lnTo>
                        <a:pt x="1738" y="2652"/>
                      </a:lnTo>
                      <a:lnTo>
                        <a:pt x="1731" y="2642"/>
                      </a:lnTo>
                      <a:lnTo>
                        <a:pt x="1726" y="2631"/>
                      </a:lnTo>
                      <a:lnTo>
                        <a:pt x="1722" y="2619"/>
                      </a:lnTo>
                      <a:lnTo>
                        <a:pt x="1719" y="2608"/>
                      </a:lnTo>
                      <a:lnTo>
                        <a:pt x="1717" y="2596"/>
                      </a:lnTo>
                      <a:lnTo>
                        <a:pt x="1716" y="2584"/>
                      </a:lnTo>
                      <a:lnTo>
                        <a:pt x="1716" y="2572"/>
                      </a:lnTo>
                      <a:lnTo>
                        <a:pt x="1717" y="2560"/>
                      </a:lnTo>
                      <a:lnTo>
                        <a:pt x="1720" y="2549"/>
                      </a:lnTo>
                      <a:lnTo>
                        <a:pt x="1723" y="2538"/>
                      </a:lnTo>
                      <a:lnTo>
                        <a:pt x="1728" y="2527"/>
                      </a:lnTo>
                      <a:lnTo>
                        <a:pt x="1734" y="2517"/>
                      </a:lnTo>
                      <a:lnTo>
                        <a:pt x="1741" y="2508"/>
                      </a:lnTo>
                      <a:lnTo>
                        <a:pt x="1749" y="2499"/>
                      </a:lnTo>
                      <a:lnTo>
                        <a:pt x="1758" y="2491"/>
                      </a:lnTo>
                      <a:lnTo>
                        <a:pt x="1768" y="2485"/>
                      </a:lnTo>
                      <a:lnTo>
                        <a:pt x="1768" y="2485"/>
                      </a:lnTo>
                      <a:lnTo>
                        <a:pt x="1779" y="2479"/>
                      </a:lnTo>
                      <a:lnTo>
                        <a:pt x="1789" y="2475"/>
                      </a:lnTo>
                      <a:lnTo>
                        <a:pt x="1801" y="2472"/>
                      </a:lnTo>
                      <a:lnTo>
                        <a:pt x="1812" y="2469"/>
                      </a:lnTo>
                      <a:lnTo>
                        <a:pt x="1824" y="2468"/>
                      </a:lnTo>
                      <a:lnTo>
                        <a:pt x="1836" y="2467"/>
                      </a:lnTo>
                      <a:lnTo>
                        <a:pt x="1847" y="2468"/>
                      </a:lnTo>
                      <a:lnTo>
                        <a:pt x="1859" y="2469"/>
                      </a:lnTo>
                      <a:lnTo>
                        <a:pt x="1871" y="2471"/>
                      </a:lnTo>
                      <a:lnTo>
                        <a:pt x="1882" y="2475"/>
                      </a:lnTo>
                      <a:lnTo>
                        <a:pt x="1892" y="2479"/>
                      </a:lnTo>
                      <a:lnTo>
                        <a:pt x="1903" y="2484"/>
                      </a:lnTo>
                      <a:lnTo>
                        <a:pt x="1912" y="2490"/>
                      </a:lnTo>
                      <a:lnTo>
                        <a:pt x="1921" y="2498"/>
                      </a:lnTo>
                      <a:lnTo>
                        <a:pt x="1929" y="2506"/>
                      </a:lnTo>
                      <a:lnTo>
                        <a:pt x="1936" y="2515"/>
                      </a:lnTo>
                      <a:lnTo>
                        <a:pt x="1936" y="2515"/>
                      </a:lnTo>
                      <a:lnTo>
                        <a:pt x="1960" y="2552"/>
                      </a:lnTo>
                      <a:lnTo>
                        <a:pt x="1983" y="2588"/>
                      </a:lnTo>
                      <a:lnTo>
                        <a:pt x="2004" y="2624"/>
                      </a:lnTo>
                      <a:lnTo>
                        <a:pt x="2023" y="2660"/>
                      </a:lnTo>
                      <a:lnTo>
                        <a:pt x="2041" y="2696"/>
                      </a:lnTo>
                      <a:lnTo>
                        <a:pt x="2056" y="2731"/>
                      </a:lnTo>
                      <a:lnTo>
                        <a:pt x="2071" y="2766"/>
                      </a:lnTo>
                      <a:lnTo>
                        <a:pt x="2083" y="2801"/>
                      </a:lnTo>
                      <a:lnTo>
                        <a:pt x="2094" y="2835"/>
                      </a:lnTo>
                      <a:lnTo>
                        <a:pt x="2104" y="2869"/>
                      </a:lnTo>
                      <a:lnTo>
                        <a:pt x="2111" y="2903"/>
                      </a:lnTo>
                      <a:lnTo>
                        <a:pt x="2117" y="2937"/>
                      </a:lnTo>
                      <a:lnTo>
                        <a:pt x="2122" y="2970"/>
                      </a:lnTo>
                      <a:lnTo>
                        <a:pt x="2124" y="3003"/>
                      </a:lnTo>
                      <a:lnTo>
                        <a:pt x="2125" y="3036"/>
                      </a:lnTo>
                      <a:lnTo>
                        <a:pt x="2124" y="3069"/>
                      </a:lnTo>
                      <a:lnTo>
                        <a:pt x="2124" y="3069"/>
                      </a:lnTo>
                      <a:lnTo>
                        <a:pt x="2166" y="3073"/>
                      </a:lnTo>
                      <a:lnTo>
                        <a:pt x="2208" y="3076"/>
                      </a:lnTo>
                      <a:lnTo>
                        <a:pt x="2249" y="3078"/>
                      </a:lnTo>
                      <a:lnTo>
                        <a:pt x="2289" y="3080"/>
                      </a:lnTo>
                      <a:lnTo>
                        <a:pt x="2329" y="3081"/>
                      </a:lnTo>
                      <a:lnTo>
                        <a:pt x="2368" y="3081"/>
                      </a:lnTo>
                      <a:lnTo>
                        <a:pt x="2406" y="3080"/>
                      </a:lnTo>
                      <a:lnTo>
                        <a:pt x="2443" y="3078"/>
                      </a:lnTo>
                      <a:lnTo>
                        <a:pt x="2480" y="3076"/>
                      </a:lnTo>
                      <a:lnTo>
                        <a:pt x="2516" y="3073"/>
                      </a:lnTo>
                      <a:lnTo>
                        <a:pt x="2551" y="3069"/>
                      </a:lnTo>
                      <a:lnTo>
                        <a:pt x="2586" y="3064"/>
                      </a:lnTo>
                      <a:lnTo>
                        <a:pt x="2619" y="3059"/>
                      </a:lnTo>
                      <a:lnTo>
                        <a:pt x="2652" y="3052"/>
                      </a:lnTo>
                      <a:lnTo>
                        <a:pt x="2685" y="3045"/>
                      </a:lnTo>
                      <a:lnTo>
                        <a:pt x="2716" y="3037"/>
                      </a:lnTo>
                      <a:lnTo>
                        <a:pt x="2747" y="3029"/>
                      </a:lnTo>
                      <a:lnTo>
                        <a:pt x="2777" y="3019"/>
                      </a:lnTo>
                      <a:lnTo>
                        <a:pt x="2806" y="3009"/>
                      </a:lnTo>
                      <a:lnTo>
                        <a:pt x="2835" y="2998"/>
                      </a:lnTo>
                      <a:lnTo>
                        <a:pt x="2862" y="2986"/>
                      </a:lnTo>
                      <a:lnTo>
                        <a:pt x="2889" y="2974"/>
                      </a:lnTo>
                      <a:lnTo>
                        <a:pt x="2915" y="2960"/>
                      </a:lnTo>
                      <a:lnTo>
                        <a:pt x="2941" y="2946"/>
                      </a:lnTo>
                      <a:lnTo>
                        <a:pt x="2965" y="2932"/>
                      </a:lnTo>
                      <a:lnTo>
                        <a:pt x="2989" y="2916"/>
                      </a:lnTo>
                      <a:lnTo>
                        <a:pt x="3011" y="2899"/>
                      </a:lnTo>
                      <a:lnTo>
                        <a:pt x="3033" y="2882"/>
                      </a:lnTo>
                      <a:lnTo>
                        <a:pt x="3054" y="2864"/>
                      </a:lnTo>
                      <a:lnTo>
                        <a:pt x="3075" y="2846"/>
                      </a:lnTo>
                      <a:lnTo>
                        <a:pt x="3094" y="2826"/>
                      </a:lnTo>
                      <a:lnTo>
                        <a:pt x="3113" y="2806"/>
                      </a:lnTo>
                      <a:lnTo>
                        <a:pt x="3113" y="2806"/>
                      </a:lnTo>
                      <a:lnTo>
                        <a:pt x="3133" y="2782"/>
                      </a:lnTo>
                      <a:lnTo>
                        <a:pt x="3152" y="2757"/>
                      </a:lnTo>
                      <a:lnTo>
                        <a:pt x="3169" y="2732"/>
                      </a:lnTo>
                      <a:lnTo>
                        <a:pt x="3186" y="2706"/>
                      </a:lnTo>
                      <a:lnTo>
                        <a:pt x="3201" y="2680"/>
                      </a:lnTo>
                      <a:lnTo>
                        <a:pt x="3214" y="2654"/>
                      </a:lnTo>
                      <a:lnTo>
                        <a:pt x="3227" y="2627"/>
                      </a:lnTo>
                      <a:lnTo>
                        <a:pt x="3238" y="2600"/>
                      </a:lnTo>
                      <a:lnTo>
                        <a:pt x="3248" y="2573"/>
                      </a:lnTo>
                      <a:lnTo>
                        <a:pt x="3258" y="2546"/>
                      </a:lnTo>
                      <a:lnTo>
                        <a:pt x="3266" y="2519"/>
                      </a:lnTo>
                      <a:lnTo>
                        <a:pt x="3273" y="2492"/>
                      </a:lnTo>
                      <a:lnTo>
                        <a:pt x="3279" y="2465"/>
                      </a:lnTo>
                      <a:lnTo>
                        <a:pt x="3284" y="2438"/>
                      </a:lnTo>
                      <a:lnTo>
                        <a:pt x="3289" y="2411"/>
                      </a:lnTo>
                      <a:lnTo>
                        <a:pt x="3292" y="2385"/>
                      </a:lnTo>
                      <a:lnTo>
                        <a:pt x="3295" y="2358"/>
                      </a:lnTo>
                      <a:lnTo>
                        <a:pt x="3297" y="2332"/>
                      </a:lnTo>
                      <a:lnTo>
                        <a:pt x="3299" y="2307"/>
                      </a:lnTo>
                      <a:lnTo>
                        <a:pt x="3299" y="2281"/>
                      </a:lnTo>
                      <a:lnTo>
                        <a:pt x="3299" y="2257"/>
                      </a:lnTo>
                      <a:lnTo>
                        <a:pt x="3299" y="2232"/>
                      </a:lnTo>
                      <a:lnTo>
                        <a:pt x="3296" y="2186"/>
                      </a:lnTo>
                      <a:lnTo>
                        <a:pt x="3291" y="2142"/>
                      </a:lnTo>
                      <a:lnTo>
                        <a:pt x="3285" y="2101"/>
                      </a:lnTo>
                      <a:lnTo>
                        <a:pt x="3278" y="2064"/>
                      </a:lnTo>
                      <a:lnTo>
                        <a:pt x="3269" y="2031"/>
                      </a:lnTo>
                      <a:lnTo>
                        <a:pt x="3269" y="2031"/>
                      </a:lnTo>
                      <a:lnTo>
                        <a:pt x="3257" y="1993"/>
                      </a:lnTo>
                      <a:lnTo>
                        <a:pt x="3243" y="1957"/>
                      </a:lnTo>
                      <a:lnTo>
                        <a:pt x="3229" y="1922"/>
                      </a:lnTo>
                      <a:lnTo>
                        <a:pt x="3213" y="1889"/>
                      </a:lnTo>
                      <a:lnTo>
                        <a:pt x="3197" y="1856"/>
                      </a:lnTo>
                      <a:lnTo>
                        <a:pt x="3180" y="1825"/>
                      </a:lnTo>
                      <a:lnTo>
                        <a:pt x="3162" y="1795"/>
                      </a:lnTo>
                      <a:lnTo>
                        <a:pt x="3143" y="1766"/>
                      </a:lnTo>
                      <a:lnTo>
                        <a:pt x="3124" y="1739"/>
                      </a:lnTo>
                      <a:lnTo>
                        <a:pt x="3104" y="1713"/>
                      </a:lnTo>
                      <a:lnTo>
                        <a:pt x="3084" y="1687"/>
                      </a:lnTo>
                      <a:lnTo>
                        <a:pt x="3062" y="1663"/>
                      </a:lnTo>
                      <a:lnTo>
                        <a:pt x="3041" y="1641"/>
                      </a:lnTo>
                      <a:lnTo>
                        <a:pt x="3019" y="1619"/>
                      </a:lnTo>
                      <a:lnTo>
                        <a:pt x="2996" y="1598"/>
                      </a:lnTo>
                      <a:lnTo>
                        <a:pt x="2973" y="1579"/>
                      </a:lnTo>
                      <a:lnTo>
                        <a:pt x="2950" y="1560"/>
                      </a:lnTo>
                      <a:lnTo>
                        <a:pt x="2927" y="1543"/>
                      </a:lnTo>
                      <a:lnTo>
                        <a:pt x="2903" y="1527"/>
                      </a:lnTo>
                      <a:lnTo>
                        <a:pt x="2880" y="1511"/>
                      </a:lnTo>
                      <a:lnTo>
                        <a:pt x="2856" y="1497"/>
                      </a:lnTo>
                      <a:lnTo>
                        <a:pt x="2832" y="1484"/>
                      </a:lnTo>
                      <a:lnTo>
                        <a:pt x="2808" y="1472"/>
                      </a:lnTo>
                      <a:lnTo>
                        <a:pt x="2784" y="1461"/>
                      </a:lnTo>
                      <a:lnTo>
                        <a:pt x="2760" y="1450"/>
                      </a:lnTo>
                      <a:lnTo>
                        <a:pt x="2737" y="1441"/>
                      </a:lnTo>
                      <a:lnTo>
                        <a:pt x="2713" y="1433"/>
                      </a:lnTo>
                      <a:lnTo>
                        <a:pt x="2690" y="1425"/>
                      </a:lnTo>
                      <a:lnTo>
                        <a:pt x="2667" y="1419"/>
                      </a:lnTo>
                      <a:lnTo>
                        <a:pt x="2645" y="1414"/>
                      </a:lnTo>
                      <a:lnTo>
                        <a:pt x="2622" y="1409"/>
                      </a:lnTo>
                      <a:lnTo>
                        <a:pt x="2601" y="1405"/>
                      </a:lnTo>
                      <a:lnTo>
                        <a:pt x="2601" y="1405"/>
                      </a:lnTo>
                      <a:lnTo>
                        <a:pt x="2592" y="1403"/>
                      </a:lnTo>
                      <a:lnTo>
                        <a:pt x="2583" y="1401"/>
                      </a:lnTo>
                      <a:lnTo>
                        <a:pt x="2574" y="1398"/>
                      </a:lnTo>
                      <a:lnTo>
                        <a:pt x="2566" y="1394"/>
                      </a:lnTo>
                      <a:lnTo>
                        <a:pt x="2558" y="1390"/>
                      </a:lnTo>
                      <a:lnTo>
                        <a:pt x="2551" y="1385"/>
                      </a:lnTo>
                      <a:lnTo>
                        <a:pt x="2544" y="1380"/>
                      </a:lnTo>
                      <a:lnTo>
                        <a:pt x="2537" y="1374"/>
                      </a:lnTo>
                      <a:lnTo>
                        <a:pt x="2531" y="1368"/>
                      </a:lnTo>
                      <a:lnTo>
                        <a:pt x="2525" y="1361"/>
                      </a:lnTo>
                      <a:lnTo>
                        <a:pt x="2520" y="1354"/>
                      </a:lnTo>
                      <a:lnTo>
                        <a:pt x="2515" y="1347"/>
                      </a:lnTo>
                      <a:lnTo>
                        <a:pt x="2511" y="1339"/>
                      </a:lnTo>
                      <a:lnTo>
                        <a:pt x="2507" y="1331"/>
                      </a:lnTo>
                      <a:lnTo>
                        <a:pt x="2504" y="1322"/>
                      </a:lnTo>
                      <a:lnTo>
                        <a:pt x="2501" y="1313"/>
                      </a:lnTo>
                      <a:lnTo>
                        <a:pt x="2501" y="1313"/>
                      </a:lnTo>
                      <a:lnTo>
                        <a:pt x="2494" y="1282"/>
                      </a:lnTo>
                      <a:lnTo>
                        <a:pt x="2486" y="1252"/>
                      </a:lnTo>
                      <a:lnTo>
                        <a:pt x="2477" y="1223"/>
                      </a:lnTo>
                      <a:lnTo>
                        <a:pt x="2467" y="1195"/>
                      </a:lnTo>
                      <a:lnTo>
                        <a:pt x="2458" y="1168"/>
                      </a:lnTo>
                      <a:lnTo>
                        <a:pt x="2447" y="1143"/>
                      </a:lnTo>
                      <a:lnTo>
                        <a:pt x="2436" y="1118"/>
                      </a:lnTo>
                      <a:lnTo>
                        <a:pt x="2424" y="1093"/>
                      </a:lnTo>
                      <a:lnTo>
                        <a:pt x="2412" y="1070"/>
                      </a:lnTo>
                      <a:lnTo>
                        <a:pt x="2400" y="1048"/>
                      </a:lnTo>
                      <a:lnTo>
                        <a:pt x="2387" y="1027"/>
                      </a:lnTo>
                      <a:lnTo>
                        <a:pt x="2373" y="1006"/>
                      </a:lnTo>
                      <a:lnTo>
                        <a:pt x="2360" y="986"/>
                      </a:lnTo>
                      <a:lnTo>
                        <a:pt x="2346" y="967"/>
                      </a:lnTo>
                      <a:lnTo>
                        <a:pt x="2331" y="949"/>
                      </a:lnTo>
                      <a:lnTo>
                        <a:pt x="2316" y="932"/>
                      </a:lnTo>
                      <a:lnTo>
                        <a:pt x="2301" y="916"/>
                      </a:lnTo>
                      <a:lnTo>
                        <a:pt x="2285" y="900"/>
                      </a:lnTo>
                      <a:lnTo>
                        <a:pt x="2270" y="885"/>
                      </a:lnTo>
                      <a:lnTo>
                        <a:pt x="2254" y="871"/>
                      </a:lnTo>
                      <a:lnTo>
                        <a:pt x="2237" y="857"/>
                      </a:lnTo>
                      <a:lnTo>
                        <a:pt x="2221" y="844"/>
                      </a:lnTo>
                      <a:lnTo>
                        <a:pt x="2204" y="832"/>
                      </a:lnTo>
                      <a:lnTo>
                        <a:pt x="2188" y="820"/>
                      </a:lnTo>
                      <a:lnTo>
                        <a:pt x="2171" y="810"/>
                      </a:lnTo>
                      <a:lnTo>
                        <a:pt x="2153" y="799"/>
                      </a:lnTo>
                      <a:lnTo>
                        <a:pt x="2119" y="781"/>
                      </a:lnTo>
                      <a:lnTo>
                        <a:pt x="2084" y="764"/>
                      </a:lnTo>
                      <a:lnTo>
                        <a:pt x="2049" y="750"/>
                      </a:lnTo>
                      <a:lnTo>
                        <a:pt x="2014" y="737"/>
                      </a:lnTo>
                      <a:lnTo>
                        <a:pt x="1980" y="727"/>
                      </a:lnTo>
                      <a:lnTo>
                        <a:pt x="1946" y="718"/>
                      </a:lnTo>
                      <a:lnTo>
                        <a:pt x="1912" y="711"/>
                      </a:lnTo>
                      <a:lnTo>
                        <a:pt x="1879" y="706"/>
                      </a:lnTo>
                      <a:lnTo>
                        <a:pt x="1847" y="702"/>
                      </a:lnTo>
                      <a:lnTo>
                        <a:pt x="1816" y="698"/>
                      </a:lnTo>
                      <a:lnTo>
                        <a:pt x="1787" y="697"/>
                      </a:lnTo>
                      <a:lnTo>
                        <a:pt x="1758" y="696"/>
                      </a:lnTo>
                      <a:lnTo>
                        <a:pt x="1732" y="695"/>
                      </a:lnTo>
                      <a:lnTo>
                        <a:pt x="1707" y="696"/>
                      </a:lnTo>
                      <a:lnTo>
                        <a:pt x="1684" y="697"/>
                      </a:lnTo>
                      <a:lnTo>
                        <a:pt x="1644" y="700"/>
                      </a:lnTo>
                      <a:lnTo>
                        <a:pt x="1614" y="703"/>
                      </a:lnTo>
                      <a:lnTo>
                        <a:pt x="1614" y="703"/>
                      </a:lnTo>
                      <a:lnTo>
                        <a:pt x="1625" y="750"/>
                      </a:lnTo>
                      <a:lnTo>
                        <a:pt x="1633" y="798"/>
                      </a:lnTo>
                      <a:lnTo>
                        <a:pt x="1640" y="848"/>
                      </a:lnTo>
                      <a:lnTo>
                        <a:pt x="1645" y="900"/>
                      </a:lnTo>
                      <a:lnTo>
                        <a:pt x="1648" y="952"/>
                      </a:lnTo>
                      <a:lnTo>
                        <a:pt x="1649" y="1006"/>
                      </a:lnTo>
                      <a:lnTo>
                        <a:pt x="1647" y="1060"/>
                      </a:lnTo>
                      <a:lnTo>
                        <a:pt x="1644" y="1115"/>
                      </a:lnTo>
                      <a:lnTo>
                        <a:pt x="1638" y="1170"/>
                      </a:lnTo>
                      <a:lnTo>
                        <a:pt x="1634" y="1198"/>
                      </a:lnTo>
                      <a:lnTo>
                        <a:pt x="1630" y="1225"/>
                      </a:lnTo>
                      <a:lnTo>
                        <a:pt x="1625" y="1252"/>
                      </a:lnTo>
                      <a:lnTo>
                        <a:pt x="1619" y="1280"/>
                      </a:lnTo>
                      <a:lnTo>
                        <a:pt x="1613" y="1307"/>
                      </a:lnTo>
                      <a:lnTo>
                        <a:pt x="1606" y="1334"/>
                      </a:lnTo>
                      <a:lnTo>
                        <a:pt x="1599" y="1361"/>
                      </a:lnTo>
                      <a:lnTo>
                        <a:pt x="1590" y="1388"/>
                      </a:lnTo>
                      <a:lnTo>
                        <a:pt x="1581" y="1414"/>
                      </a:lnTo>
                      <a:lnTo>
                        <a:pt x="1572" y="1440"/>
                      </a:lnTo>
                      <a:lnTo>
                        <a:pt x="1562" y="1466"/>
                      </a:lnTo>
                      <a:lnTo>
                        <a:pt x="1550" y="1492"/>
                      </a:lnTo>
                      <a:lnTo>
                        <a:pt x="1539" y="1517"/>
                      </a:lnTo>
                      <a:lnTo>
                        <a:pt x="1526" y="1542"/>
                      </a:lnTo>
                      <a:lnTo>
                        <a:pt x="1513" y="1567"/>
                      </a:lnTo>
                      <a:lnTo>
                        <a:pt x="1499" y="1591"/>
                      </a:lnTo>
                      <a:lnTo>
                        <a:pt x="1484" y="1614"/>
                      </a:lnTo>
                      <a:lnTo>
                        <a:pt x="1469" y="1637"/>
                      </a:lnTo>
                      <a:lnTo>
                        <a:pt x="1452" y="1660"/>
                      </a:lnTo>
                      <a:lnTo>
                        <a:pt x="1435" y="1682"/>
                      </a:lnTo>
                      <a:lnTo>
                        <a:pt x="1417" y="1703"/>
                      </a:lnTo>
                      <a:lnTo>
                        <a:pt x="1399" y="1724"/>
                      </a:lnTo>
                      <a:lnTo>
                        <a:pt x="1379" y="1744"/>
                      </a:lnTo>
                      <a:lnTo>
                        <a:pt x="1359" y="1764"/>
                      </a:lnTo>
                      <a:lnTo>
                        <a:pt x="1337" y="1783"/>
                      </a:lnTo>
                      <a:lnTo>
                        <a:pt x="1315" y="1801"/>
                      </a:lnTo>
                      <a:lnTo>
                        <a:pt x="1292" y="1818"/>
                      </a:lnTo>
                      <a:lnTo>
                        <a:pt x="1269" y="1835"/>
                      </a:lnTo>
                      <a:lnTo>
                        <a:pt x="1244" y="1851"/>
                      </a:lnTo>
                      <a:lnTo>
                        <a:pt x="1218" y="1866"/>
                      </a:lnTo>
                      <a:lnTo>
                        <a:pt x="1192" y="1880"/>
                      </a:lnTo>
                      <a:lnTo>
                        <a:pt x="1164" y="1893"/>
                      </a:lnTo>
                      <a:lnTo>
                        <a:pt x="1136" y="1906"/>
                      </a:lnTo>
                      <a:lnTo>
                        <a:pt x="1106" y="1917"/>
                      </a:lnTo>
                      <a:lnTo>
                        <a:pt x="1076" y="1927"/>
                      </a:lnTo>
                      <a:lnTo>
                        <a:pt x="1045" y="1937"/>
                      </a:lnTo>
                      <a:lnTo>
                        <a:pt x="1013" y="1945"/>
                      </a:lnTo>
                      <a:lnTo>
                        <a:pt x="979" y="1952"/>
                      </a:lnTo>
                      <a:lnTo>
                        <a:pt x="945" y="1959"/>
                      </a:lnTo>
                      <a:lnTo>
                        <a:pt x="910" y="1964"/>
                      </a:lnTo>
                      <a:lnTo>
                        <a:pt x="874" y="1967"/>
                      </a:lnTo>
                      <a:lnTo>
                        <a:pt x="836" y="1970"/>
                      </a:lnTo>
                      <a:lnTo>
                        <a:pt x="798" y="1972"/>
                      </a:lnTo>
                      <a:lnTo>
                        <a:pt x="759" y="1972"/>
                      </a:lnTo>
                      <a:lnTo>
                        <a:pt x="718" y="1971"/>
                      </a:lnTo>
                      <a:lnTo>
                        <a:pt x="677" y="1969"/>
                      </a:lnTo>
                      <a:lnTo>
                        <a:pt x="677" y="1969"/>
                      </a:lnTo>
                      <a:lnTo>
                        <a:pt x="671" y="1968"/>
                      </a:lnTo>
                      <a:lnTo>
                        <a:pt x="657" y="1967"/>
                      </a:lnTo>
                      <a:lnTo>
                        <a:pt x="648" y="1965"/>
                      </a:lnTo>
                      <a:lnTo>
                        <a:pt x="638" y="1963"/>
                      </a:lnTo>
                      <a:lnTo>
                        <a:pt x="627" y="1959"/>
                      </a:lnTo>
                      <a:lnTo>
                        <a:pt x="616" y="1954"/>
                      </a:lnTo>
                      <a:lnTo>
                        <a:pt x="605" y="1948"/>
                      </a:lnTo>
                      <a:lnTo>
                        <a:pt x="594" y="1940"/>
                      </a:lnTo>
                      <a:lnTo>
                        <a:pt x="583" y="1930"/>
                      </a:lnTo>
                      <a:lnTo>
                        <a:pt x="574" y="1918"/>
                      </a:lnTo>
                      <a:lnTo>
                        <a:pt x="565" y="1905"/>
                      </a:lnTo>
                      <a:lnTo>
                        <a:pt x="562" y="1897"/>
                      </a:lnTo>
                      <a:lnTo>
                        <a:pt x="558" y="1888"/>
                      </a:lnTo>
                      <a:lnTo>
                        <a:pt x="556" y="1879"/>
                      </a:lnTo>
                      <a:lnTo>
                        <a:pt x="553" y="1870"/>
                      </a:lnTo>
                      <a:lnTo>
                        <a:pt x="552" y="1860"/>
                      </a:lnTo>
                      <a:lnTo>
                        <a:pt x="551" y="1849"/>
                      </a:lnTo>
                      <a:lnTo>
                        <a:pt x="551" y="1849"/>
                      </a:lnTo>
                      <a:lnTo>
                        <a:pt x="551" y="1836"/>
                      </a:lnTo>
                      <a:lnTo>
                        <a:pt x="552" y="1824"/>
                      </a:lnTo>
                      <a:lnTo>
                        <a:pt x="554" y="1813"/>
                      </a:lnTo>
                      <a:lnTo>
                        <a:pt x="558" y="1802"/>
                      </a:lnTo>
                      <a:lnTo>
                        <a:pt x="563" y="1791"/>
                      </a:lnTo>
                      <a:lnTo>
                        <a:pt x="569" y="1781"/>
                      </a:lnTo>
                      <a:lnTo>
                        <a:pt x="576" y="1772"/>
                      </a:lnTo>
                      <a:lnTo>
                        <a:pt x="584" y="1763"/>
                      </a:lnTo>
                      <a:lnTo>
                        <a:pt x="593" y="1756"/>
                      </a:lnTo>
                      <a:lnTo>
                        <a:pt x="603" y="1749"/>
                      </a:lnTo>
                      <a:lnTo>
                        <a:pt x="613" y="1743"/>
                      </a:lnTo>
                      <a:lnTo>
                        <a:pt x="624" y="1738"/>
                      </a:lnTo>
                      <a:lnTo>
                        <a:pt x="635" y="1734"/>
                      </a:lnTo>
                      <a:lnTo>
                        <a:pt x="647" y="1731"/>
                      </a:lnTo>
                      <a:lnTo>
                        <a:pt x="659" y="1729"/>
                      </a:lnTo>
                      <a:lnTo>
                        <a:pt x="671" y="1728"/>
                      </a:lnTo>
                      <a:lnTo>
                        <a:pt x="671" y="1728"/>
                      </a:lnTo>
                      <a:lnTo>
                        <a:pt x="718" y="1727"/>
                      </a:lnTo>
                      <a:lnTo>
                        <a:pt x="764" y="1725"/>
                      </a:lnTo>
                      <a:lnTo>
                        <a:pt x="807" y="1720"/>
                      </a:lnTo>
                      <a:lnTo>
                        <a:pt x="850" y="1714"/>
                      </a:lnTo>
                      <a:lnTo>
                        <a:pt x="891" y="1706"/>
                      </a:lnTo>
                      <a:lnTo>
                        <a:pt x="930" y="1696"/>
                      </a:lnTo>
                      <a:lnTo>
                        <a:pt x="967" y="1685"/>
                      </a:lnTo>
                      <a:lnTo>
                        <a:pt x="1003" y="1672"/>
                      </a:lnTo>
                      <a:lnTo>
                        <a:pt x="1037" y="1657"/>
                      </a:lnTo>
                      <a:lnTo>
                        <a:pt x="1070" y="1640"/>
                      </a:lnTo>
                      <a:lnTo>
                        <a:pt x="1101" y="1622"/>
                      </a:lnTo>
                      <a:lnTo>
                        <a:pt x="1130" y="1601"/>
                      </a:lnTo>
                      <a:lnTo>
                        <a:pt x="1158" y="1579"/>
                      </a:lnTo>
                      <a:lnTo>
                        <a:pt x="1184" y="1556"/>
                      </a:lnTo>
                      <a:lnTo>
                        <a:pt x="1197" y="1543"/>
                      </a:lnTo>
                      <a:lnTo>
                        <a:pt x="1209" y="1530"/>
                      </a:lnTo>
                      <a:lnTo>
                        <a:pt x="1231" y="1503"/>
                      </a:lnTo>
                      <a:lnTo>
                        <a:pt x="1231" y="1503"/>
                      </a:lnTo>
                      <a:lnTo>
                        <a:pt x="1243" y="1487"/>
                      </a:lnTo>
                      <a:lnTo>
                        <a:pt x="1255" y="1471"/>
                      </a:lnTo>
                      <a:lnTo>
                        <a:pt x="1266" y="1454"/>
                      </a:lnTo>
                      <a:lnTo>
                        <a:pt x="1276" y="1438"/>
                      </a:lnTo>
                      <a:lnTo>
                        <a:pt x="1286" y="1420"/>
                      </a:lnTo>
                      <a:lnTo>
                        <a:pt x="1295" y="1403"/>
                      </a:lnTo>
                      <a:lnTo>
                        <a:pt x="1312" y="1367"/>
                      </a:lnTo>
                      <a:lnTo>
                        <a:pt x="1326" y="1330"/>
                      </a:lnTo>
                      <a:lnTo>
                        <a:pt x="1339" y="1292"/>
                      </a:lnTo>
                      <a:lnTo>
                        <a:pt x="1350" y="1254"/>
                      </a:lnTo>
                      <a:lnTo>
                        <a:pt x="1360" y="1215"/>
                      </a:lnTo>
                      <a:lnTo>
                        <a:pt x="1368" y="1176"/>
                      </a:lnTo>
                      <a:lnTo>
                        <a:pt x="1374" y="1137"/>
                      </a:lnTo>
                      <a:lnTo>
                        <a:pt x="1379" y="1097"/>
                      </a:lnTo>
                      <a:lnTo>
                        <a:pt x="1383" y="1058"/>
                      </a:lnTo>
                      <a:lnTo>
                        <a:pt x="1385" y="1020"/>
                      </a:lnTo>
                      <a:lnTo>
                        <a:pt x="1387" y="981"/>
                      </a:lnTo>
                      <a:lnTo>
                        <a:pt x="1387" y="944"/>
                      </a:lnTo>
                      <a:lnTo>
                        <a:pt x="1387" y="907"/>
                      </a:lnTo>
                      <a:lnTo>
                        <a:pt x="1386" y="871"/>
                      </a:lnTo>
                      <a:lnTo>
                        <a:pt x="1384" y="836"/>
                      </a:lnTo>
                      <a:lnTo>
                        <a:pt x="1382" y="802"/>
                      </a:lnTo>
                      <a:lnTo>
                        <a:pt x="1379" y="770"/>
                      </a:lnTo>
                      <a:lnTo>
                        <a:pt x="1372" y="711"/>
                      </a:lnTo>
                      <a:lnTo>
                        <a:pt x="1365" y="659"/>
                      </a:lnTo>
                      <a:lnTo>
                        <a:pt x="1357" y="616"/>
                      </a:lnTo>
                      <a:lnTo>
                        <a:pt x="1351" y="583"/>
                      </a:lnTo>
                      <a:lnTo>
                        <a:pt x="1344" y="553"/>
                      </a:lnTo>
                      <a:lnTo>
                        <a:pt x="1344" y="553"/>
                      </a:lnTo>
                      <a:lnTo>
                        <a:pt x="1342" y="543"/>
                      </a:lnTo>
                      <a:lnTo>
                        <a:pt x="1337" y="522"/>
                      </a:lnTo>
                      <a:lnTo>
                        <a:pt x="1328" y="493"/>
                      </a:lnTo>
                      <a:lnTo>
                        <a:pt x="1314" y="457"/>
                      </a:lnTo>
                      <a:lnTo>
                        <a:pt x="1306" y="436"/>
                      </a:lnTo>
                      <a:lnTo>
                        <a:pt x="1297" y="414"/>
                      </a:lnTo>
                      <a:lnTo>
                        <a:pt x="1286" y="392"/>
                      </a:lnTo>
                      <a:lnTo>
                        <a:pt x="1274" y="368"/>
                      </a:lnTo>
                      <a:lnTo>
                        <a:pt x="1260" y="343"/>
                      </a:lnTo>
                      <a:lnTo>
                        <a:pt x="1245" y="318"/>
                      </a:lnTo>
                      <a:lnTo>
                        <a:pt x="1228" y="293"/>
                      </a:lnTo>
                      <a:lnTo>
                        <a:pt x="1210" y="268"/>
                      </a:lnTo>
                      <a:lnTo>
                        <a:pt x="1190" y="242"/>
                      </a:lnTo>
                      <a:lnTo>
                        <a:pt x="1168" y="217"/>
                      </a:lnTo>
                      <a:lnTo>
                        <a:pt x="1145" y="193"/>
                      </a:lnTo>
                      <a:lnTo>
                        <a:pt x="1120" y="169"/>
                      </a:lnTo>
                      <a:lnTo>
                        <a:pt x="1092" y="146"/>
                      </a:lnTo>
                      <a:lnTo>
                        <a:pt x="1063" y="123"/>
                      </a:lnTo>
                      <a:lnTo>
                        <a:pt x="1032" y="103"/>
                      </a:lnTo>
                      <a:lnTo>
                        <a:pt x="1015" y="93"/>
                      </a:lnTo>
                      <a:lnTo>
                        <a:pt x="998" y="83"/>
                      </a:lnTo>
                      <a:lnTo>
                        <a:pt x="981" y="74"/>
                      </a:lnTo>
                      <a:lnTo>
                        <a:pt x="963" y="65"/>
                      </a:lnTo>
                      <a:lnTo>
                        <a:pt x="944" y="57"/>
                      </a:lnTo>
                      <a:lnTo>
                        <a:pt x="925" y="49"/>
                      </a:lnTo>
                      <a:lnTo>
                        <a:pt x="905" y="42"/>
                      </a:lnTo>
                      <a:lnTo>
                        <a:pt x="885" y="35"/>
                      </a:lnTo>
                      <a:lnTo>
                        <a:pt x="864" y="28"/>
                      </a:lnTo>
                      <a:lnTo>
                        <a:pt x="842" y="23"/>
                      </a:lnTo>
                      <a:lnTo>
                        <a:pt x="820" y="17"/>
                      </a:lnTo>
                      <a:lnTo>
                        <a:pt x="798" y="13"/>
                      </a:lnTo>
                      <a:lnTo>
                        <a:pt x="774" y="9"/>
                      </a:lnTo>
                      <a:lnTo>
                        <a:pt x="750" y="6"/>
                      </a:lnTo>
                      <a:lnTo>
                        <a:pt x="725" y="3"/>
                      </a:lnTo>
                      <a:lnTo>
                        <a:pt x="700" y="1"/>
                      </a:lnTo>
                      <a:lnTo>
                        <a:pt x="674" y="0"/>
                      </a:lnTo>
                      <a:lnTo>
                        <a:pt x="648" y="0"/>
                      </a:lnTo>
                      <a:lnTo>
                        <a:pt x="648" y="0"/>
                      </a:lnTo>
                      <a:lnTo>
                        <a:pt x="621" y="0"/>
                      </a:lnTo>
                      <a:lnTo>
                        <a:pt x="596" y="1"/>
                      </a:lnTo>
                      <a:lnTo>
                        <a:pt x="571" y="3"/>
                      </a:lnTo>
                      <a:lnTo>
                        <a:pt x="547" y="6"/>
                      </a:lnTo>
                      <a:lnTo>
                        <a:pt x="524" y="9"/>
                      </a:lnTo>
                      <a:lnTo>
                        <a:pt x="501" y="13"/>
                      </a:lnTo>
                      <a:lnTo>
                        <a:pt x="479" y="18"/>
                      </a:lnTo>
                      <a:lnTo>
                        <a:pt x="457" y="24"/>
                      </a:lnTo>
                      <a:lnTo>
                        <a:pt x="436" y="30"/>
                      </a:lnTo>
                      <a:lnTo>
                        <a:pt x="416" y="36"/>
                      </a:lnTo>
                      <a:lnTo>
                        <a:pt x="397" y="43"/>
                      </a:lnTo>
                      <a:lnTo>
                        <a:pt x="378" y="51"/>
                      </a:lnTo>
                      <a:lnTo>
                        <a:pt x="359" y="59"/>
                      </a:lnTo>
                      <a:lnTo>
                        <a:pt x="342" y="68"/>
                      </a:lnTo>
                      <a:lnTo>
                        <a:pt x="325" y="77"/>
                      </a:lnTo>
                      <a:lnTo>
                        <a:pt x="308" y="87"/>
                      </a:lnTo>
                      <a:lnTo>
                        <a:pt x="292" y="97"/>
                      </a:lnTo>
                      <a:lnTo>
                        <a:pt x="277" y="108"/>
                      </a:lnTo>
                      <a:lnTo>
                        <a:pt x="262" y="119"/>
                      </a:lnTo>
                      <a:lnTo>
                        <a:pt x="247" y="130"/>
                      </a:lnTo>
                      <a:lnTo>
                        <a:pt x="220" y="154"/>
                      </a:lnTo>
                      <a:lnTo>
                        <a:pt x="195" y="178"/>
                      </a:lnTo>
                      <a:lnTo>
                        <a:pt x="172" y="204"/>
                      </a:lnTo>
                      <a:lnTo>
                        <a:pt x="151" y="231"/>
                      </a:lnTo>
                      <a:lnTo>
                        <a:pt x="131" y="258"/>
                      </a:lnTo>
                      <a:lnTo>
                        <a:pt x="113" y="286"/>
                      </a:lnTo>
                      <a:lnTo>
                        <a:pt x="97" y="314"/>
                      </a:lnTo>
                      <a:lnTo>
                        <a:pt x="83" y="342"/>
                      </a:lnTo>
                      <a:lnTo>
                        <a:pt x="70" y="369"/>
                      </a:lnTo>
                      <a:lnTo>
                        <a:pt x="58" y="397"/>
                      </a:lnTo>
                      <a:lnTo>
                        <a:pt x="48" y="424"/>
                      </a:lnTo>
                      <a:lnTo>
                        <a:pt x="39" y="450"/>
                      </a:lnTo>
                      <a:lnTo>
                        <a:pt x="31" y="476"/>
                      </a:lnTo>
                      <a:lnTo>
                        <a:pt x="24" y="501"/>
                      </a:lnTo>
                      <a:lnTo>
                        <a:pt x="18" y="524"/>
                      </a:lnTo>
                      <a:lnTo>
                        <a:pt x="13" y="546"/>
                      </a:lnTo>
                      <a:lnTo>
                        <a:pt x="6" y="584"/>
                      </a:lnTo>
                      <a:lnTo>
                        <a:pt x="2" y="615"/>
                      </a:lnTo>
                      <a:lnTo>
                        <a:pt x="0" y="636"/>
                      </a:lnTo>
                      <a:lnTo>
                        <a:pt x="0" y="636"/>
                      </a:lnTo>
                      <a:close/>
                      <a:moveTo>
                        <a:pt x="746" y="7310"/>
                      </a:moveTo>
                      <a:lnTo>
                        <a:pt x="746" y="7310"/>
                      </a:lnTo>
                      <a:lnTo>
                        <a:pt x="748" y="7298"/>
                      </a:lnTo>
                      <a:lnTo>
                        <a:pt x="750" y="7286"/>
                      </a:lnTo>
                      <a:lnTo>
                        <a:pt x="754" y="7275"/>
                      </a:lnTo>
                      <a:lnTo>
                        <a:pt x="758" y="7264"/>
                      </a:lnTo>
                      <a:lnTo>
                        <a:pt x="764" y="7253"/>
                      </a:lnTo>
                      <a:lnTo>
                        <a:pt x="771" y="7244"/>
                      </a:lnTo>
                      <a:lnTo>
                        <a:pt x="778" y="7235"/>
                      </a:lnTo>
                      <a:lnTo>
                        <a:pt x="787" y="7227"/>
                      </a:lnTo>
                      <a:lnTo>
                        <a:pt x="796" y="7220"/>
                      </a:lnTo>
                      <a:lnTo>
                        <a:pt x="805" y="7213"/>
                      </a:lnTo>
                      <a:lnTo>
                        <a:pt x="816" y="7208"/>
                      </a:lnTo>
                      <a:lnTo>
                        <a:pt x="826" y="7204"/>
                      </a:lnTo>
                      <a:lnTo>
                        <a:pt x="838" y="7200"/>
                      </a:lnTo>
                      <a:lnTo>
                        <a:pt x="849" y="7198"/>
                      </a:lnTo>
                      <a:lnTo>
                        <a:pt x="861" y="7197"/>
                      </a:lnTo>
                      <a:lnTo>
                        <a:pt x="874" y="7197"/>
                      </a:lnTo>
                      <a:lnTo>
                        <a:pt x="874" y="7197"/>
                      </a:lnTo>
                      <a:lnTo>
                        <a:pt x="897" y="7198"/>
                      </a:lnTo>
                      <a:lnTo>
                        <a:pt x="920" y="7199"/>
                      </a:lnTo>
                      <a:lnTo>
                        <a:pt x="942" y="7198"/>
                      </a:lnTo>
                      <a:lnTo>
                        <a:pt x="963" y="7197"/>
                      </a:lnTo>
                      <a:lnTo>
                        <a:pt x="984" y="7195"/>
                      </a:lnTo>
                      <a:lnTo>
                        <a:pt x="1004" y="7192"/>
                      </a:lnTo>
                      <a:lnTo>
                        <a:pt x="1023" y="7188"/>
                      </a:lnTo>
                      <a:lnTo>
                        <a:pt x="1042" y="7184"/>
                      </a:lnTo>
                      <a:lnTo>
                        <a:pt x="1059" y="7178"/>
                      </a:lnTo>
                      <a:lnTo>
                        <a:pt x="1076" y="7172"/>
                      </a:lnTo>
                      <a:lnTo>
                        <a:pt x="1093" y="7165"/>
                      </a:lnTo>
                      <a:lnTo>
                        <a:pt x="1108" y="7157"/>
                      </a:lnTo>
                      <a:lnTo>
                        <a:pt x="1123" y="7149"/>
                      </a:lnTo>
                      <a:lnTo>
                        <a:pt x="1137" y="7139"/>
                      </a:lnTo>
                      <a:lnTo>
                        <a:pt x="1150" y="7129"/>
                      </a:lnTo>
                      <a:lnTo>
                        <a:pt x="1163" y="7118"/>
                      </a:lnTo>
                      <a:lnTo>
                        <a:pt x="1163" y="7118"/>
                      </a:lnTo>
                      <a:lnTo>
                        <a:pt x="1180" y="7101"/>
                      </a:lnTo>
                      <a:lnTo>
                        <a:pt x="1195" y="7083"/>
                      </a:lnTo>
                      <a:lnTo>
                        <a:pt x="1208" y="7064"/>
                      </a:lnTo>
                      <a:lnTo>
                        <a:pt x="1219" y="7044"/>
                      </a:lnTo>
                      <a:lnTo>
                        <a:pt x="1229" y="7025"/>
                      </a:lnTo>
                      <a:lnTo>
                        <a:pt x="1237" y="7005"/>
                      </a:lnTo>
                      <a:lnTo>
                        <a:pt x="1244" y="6986"/>
                      </a:lnTo>
                      <a:lnTo>
                        <a:pt x="1249" y="6968"/>
                      </a:lnTo>
                      <a:lnTo>
                        <a:pt x="1254" y="6951"/>
                      </a:lnTo>
                      <a:lnTo>
                        <a:pt x="1257" y="6935"/>
                      </a:lnTo>
                      <a:lnTo>
                        <a:pt x="1261" y="6908"/>
                      </a:lnTo>
                      <a:lnTo>
                        <a:pt x="1263" y="6889"/>
                      </a:lnTo>
                      <a:lnTo>
                        <a:pt x="1263" y="6881"/>
                      </a:lnTo>
                      <a:lnTo>
                        <a:pt x="1263" y="6881"/>
                      </a:lnTo>
                      <a:lnTo>
                        <a:pt x="1264" y="6869"/>
                      </a:lnTo>
                      <a:lnTo>
                        <a:pt x="1266" y="6857"/>
                      </a:lnTo>
                      <a:lnTo>
                        <a:pt x="1269" y="6845"/>
                      </a:lnTo>
                      <a:lnTo>
                        <a:pt x="1273" y="6834"/>
                      </a:lnTo>
                      <a:lnTo>
                        <a:pt x="1278" y="6824"/>
                      </a:lnTo>
                      <a:lnTo>
                        <a:pt x="1284" y="6814"/>
                      </a:lnTo>
                      <a:lnTo>
                        <a:pt x="1291" y="6805"/>
                      </a:lnTo>
                      <a:lnTo>
                        <a:pt x="1299" y="6796"/>
                      </a:lnTo>
                      <a:lnTo>
                        <a:pt x="1307" y="6788"/>
                      </a:lnTo>
                      <a:lnTo>
                        <a:pt x="1316" y="6781"/>
                      </a:lnTo>
                      <a:lnTo>
                        <a:pt x="1326" y="6775"/>
                      </a:lnTo>
                      <a:lnTo>
                        <a:pt x="1337" y="6770"/>
                      </a:lnTo>
                      <a:lnTo>
                        <a:pt x="1348" y="6766"/>
                      </a:lnTo>
                      <a:lnTo>
                        <a:pt x="1359" y="6763"/>
                      </a:lnTo>
                      <a:lnTo>
                        <a:pt x="1371" y="6761"/>
                      </a:lnTo>
                      <a:lnTo>
                        <a:pt x="1383" y="6761"/>
                      </a:lnTo>
                      <a:lnTo>
                        <a:pt x="1383" y="6761"/>
                      </a:lnTo>
                      <a:lnTo>
                        <a:pt x="1384" y="6761"/>
                      </a:lnTo>
                      <a:lnTo>
                        <a:pt x="1384" y="6761"/>
                      </a:lnTo>
                      <a:lnTo>
                        <a:pt x="1396" y="6761"/>
                      </a:lnTo>
                      <a:lnTo>
                        <a:pt x="1408" y="6763"/>
                      </a:lnTo>
                      <a:lnTo>
                        <a:pt x="1420" y="6766"/>
                      </a:lnTo>
                      <a:lnTo>
                        <a:pt x="1431" y="6770"/>
                      </a:lnTo>
                      <a:lnTo>
                        <a:pt x="1441" y="6775"/>
                      </a:lnTo>
                      <a:lnTo>
                        <a:pt x="1451" y="6781"/>
                      </a:lnTo>
                      <a:lnTo>
                        <a:pt x="1460" y="6788"/>
                      </a:lnTo>
                      <a:lnTo>
                        <a:pt x="1469" y="6796"/>
                      </a:lnTo>
                      <a:lnTo>
                        <a:pt x="1477" y="6804"/>
                      </a:lnTo>
                      <a:lnTo>
                        <a:pt x="1484" y="6813"/>
                      </a:lnTo>
                      <a:lnTo>
                        <a:pt x="1490" y="6823"/>
                      </a:lnTo>
                      <a:lnTo>
                        <a:pt x="1495" y="6834"/>
                      </a:lnTo>
                      <a:lnTo>
                        <a:pt x="1499" y="6845"/>
                      </a:lnTo>
                      <a:lnTo>
                        <a:pt x="1502" y="6856"/>
                      </a:lnTo>
                      <a:lnTo>
                        <a:pt x="1504" y="6868"/>
                      </a:lnTo>
                      <a:lnTo>
                        <a:pt x="1504" y="6881"/>
                      </a:lnTo>
                      <a:lnTo>
                        <a:pt x="1504" y="6881"/>
                      </a:lnTo>
                      <a:lnTo>
                        <a:pt x="1504" y="6894"/>
                      </a:lnTo>
                      <a:lnTo>
                        <a:pt x="1501" y="6926"/>
                      </a:lnTo>
                      <a:lnTo>
                        <a:pt x="1499" y="6948"/>
                      </a:lnTo>
                      <a:lnTo>
                        <a:pt x="1495" y="6972"/>
                      </a:lnTo>
                      <a:lnTo>
                        <a:pt x="1489" y="6999"/>
                      </a:lnTo>
                      <a:lnTo>
                        <a:pt x="1482" y="7029"/>
                      </a:lnTo>
                      <a:lnTo>
                        <a:pt x="1473" y="7060"/>
                      </a:lnTo>
                      <a:lnTo>
                        <a:pt x="1461" y="7093"/>
                      </a:lnTo>
                      <a:lnTo>
                        <a:pt x="1447" y="7126"/>
                      </a:lnTo>
                      <a:lnTo>
                        <a:pt x="1439" y="7143"/>
                      </a:lnTo>
                      <a:lnTo>
                        <a:pt x="1430" y="7160"/>
                      </a:lnTo>
                      <a:lnTo>
                        <a:pt x="1421" y="7177"/>
                      </a:lnTo>
                      <a:lnTo>
                        <a:pt x="1410" y="7194"/>
                      </a:lnTo>
                      <a:lnTo>
                        <a:pt x="1399" y="7211"/>
                      </a:lnTo>
                      <a:lnTo>
                        <a:pt x="1387" y="7228"/>
                      </a:lnTo>
                      <a:lnTo>
                        <a:pt x="1374" y="7244"/>
                      </a:lnTo>
                      <a:lnTo>
                        <a:pt x="1360" y="7261"/>
                      </a:lnTo>
                      <a:lnTo>
                        <a:pt x="1346" y="7277"/>
                      </a:lnTo>
                      <a:lnTo>
                        <a:pt x="1330" y="7292"/>
                      </a:lnTo>
                      <a:lnTo>
                        <a:pt x="1330" y="7292"/>
                      </a:lnTo>
                      <a:lnTo>
                        <a:pt x="1310" y="7310"/>
                      </a:lnTo>
                      <a:lnTo>
                        <a:pt x="1289" y="7327"/>
                      </a:lnTo>
                      <a:lnTo>
                        <a:pt x="1268" y="7342"/>
                      </a:lnTo>
                      <a:lnTo>
                        <a:pt x="1246" y="7357"/>
                      </a:lnTo>
                      <a:lnTo>
                        <a:pt x="1222" y="7370"/>
                      </a:lnTo>
                      <a:lnTo>
                        <a:pt x="1199" y="7383"/>
                      </a:lnTo>
                      <a:lnTo>
                        <a:pt x="1174" y="7394"/>
                      </a:lnTo>
                      <a:lnTo>
                        <a:pt x="1148" y="7404"/>
                      </a:lnTo>
                      <a:lnTo>
                        <a:pt x="1122" y="7412"/>
                      </a:lnTo>
                      <a:lnTo>
                        <a:pt x="1095" y="7420"/>
                      </a:lnTo>
                      <a:lnTo>
                        <a:pt x="1067" y="7426"/>
                      </a:lnTo>
                      <a:lnTo>
                        <a:pt x="1039" y="7431"/>
                      </a:lnTo>
                      <a:lnTo>
                        <a:pt x="1009" y="7435"/>
                      </a:lnTo>
                      <a:lnTo>
                        <a:pt x="979" y="7438"/>
                      </a:lnTo>
                      <a:lnTo>
                        <a:pt x="949" y="7439"/>
                      </a:lnTo>
                      <a:lnTo>
                        <a:pt x="917" y="7440"/>
                      </a:lnTo>
                      <a:lnTo>
                        <a:pt x="917" y="7440"/>
                      </a:lnTo>
                      <a:lnTo>
                        <a:pt x="900" y="7439"/>
                      </a:lnTo>
                      <a:lnTo>
                        <a:pt x="883" y="7436"/>
                      </a:lnTo>
                      <a:lnTo>
                        <a:pt x="867" y="7433"/>
                      </a:lnTo>
                      <a:lnTo>
                        <a:pt x="851" y="7428"/>
                      </a:lnTo>
                      <a:lnTo>
                        <a:pt x="836" y="7422"/>
                      </a:lnTo>
                      <a:lnTo>
                        <a:pt x="821" y="7416"/>
                      </a:lnTo>
                      <a:lnTo>
                        <a:pt x="808" y="7408"/>
                      </a:lnTo>
                      <a:lnTo>
                        <a:pt x="795" y="7399"/>
                      </a:lnTo>
                      <a:lnTo>
                        <a:pt x="784" y="7390"/>
                      </a:lnTo>
                      <a:lnTo>
                        <a:pt x="774" y="7380"/>
                      </a:lnTo>
                      <a:lnTo>
                        <a:pt x="765" y="7369"/>
                      </a:lnTo>
                      <a:lnTo>
                        <a:pt x="758" y="7358"/>
                      </a:lnTo>
                      <a:lnTo>
                        <a:pt x="752" y="7347"/>
                      </a:lnTo>
                      <a:lnTo>
                        <a:pt x="749" y="7335"/>
                      </a:lnTo>
                      <a:lnTo>
                        <a:pt x="746" y="7322"/>
                      </a:lnTo>
                      <a:lnTo>
                        <a:pt x="746" y="7310"/>
                      </a:lnTo>
                      <a:lnTo>
                        <a:pt x="746" y="7310"/>
                      </a:lnTo>
                      <a:close/>
                      <a:moveTo>
                        <a:pt x="558" y="4079"/>
                      </a:moveTo>
                      <a:lnTo>
                        <a:pt x="558" y="4079"/>
                      </a:lnTo>
                      <a:lnTo>
                        <a:pt x="564" y="4067"/>
                      </a:lnTo>
                      <a:lnTo>
                        <a:pt x="573" y="4058"/>
                      </a:lnTo>
                      <a:lnTo>
                        <a:pt x="583" y="4049"/>
                      </a:lnTo>
                      <a:lnTo>
                        <a:pt x="594" y="4042"/>
                      </a:lnTo>
                      <a:lnTo>
                        <a:pt x="606" y="4035"/>
                      </a:lnTo>
                      <a:lnTo>
                        <a:pt x="620" y="4030"/>
                      </a:lnTo>
                      <a:lnTo>
                        <a:pt x="634" y="4027"/>
                      </a:lnTo>
                      <a:lnTo>
                        <a:pt x="650" y="4024"/>
                      </a:lnTo>
                      <a:lnTo>
                        <a:pt x="665" y="4023"/>
                      </a:lnTo>
                      <a:lnTo>
                        <a:pt x="681" y="4023"/>
                      </a:lnTo>
                      <a:lnTo>
                        <a:pt x="697" y="4025"/>
                      </a:lnTo>
                      <a:lnTo>
                        <a:pt x="713" y="4028"/>
                      </a:lnTo>
                      <a:lnTo>
                        <a:pt x="729" y="4033"/>
                      </a:lnTo>
                      <a:lnTo>
                        <a:pt x="744" y="4040"/>
                      </a:lnTo>
                      <a:lnTo>
                        <a:pt x="759" y="4048"/>
                      </a:lnTo>
                      <a:lnTo>
                        <a:pt x="773" y="4057"/>
                      </a:lnTo>
                      <a:lnTo>
                        <a:pt x="773" y="4057"/>
                      </a:lnTo>
                      <a:lnTo>
                        <a:pt x="800" y="4080"/>
                      </a:lnTo>
                      <a:lnTo>
                        <a:pt x="831" y="4106"/>
                      </a:lnTo>
                      <a:lnTo>
                        <a:pt x="847" y="4121"/>
                      </a:lnTo>
                      <a:lnTo>
                        <a:pt x="864" y="4137"/>
                      </a:lnTo>
                      <a:lnTo>
                        <a:pt x="880" y="4154"/>
                      </a:lnTo>
                      <a:lnTo>
                        <a:pt x="897" y="4172"/>
                      </a:lnTo>
                      <a:lnTo>
                        <a:pt x="914" y="4192"/>
                      </a:lnTo>
                      <a:lnTo>
                        <a:pt x="930" y="4213"/>
                      </a:lnTo>
                      <a:lnTo>
                        <a:pt x="945" y="4235"/>
                      </a:lnTo>
                      <a:lnTo>
                        <a:pt x="960" y="4259"/>
                      </a:lnTo>
                      <a:lnTo>
                        <a:pt x="974" y="4284"/>
                      </a:lnTo>
                      <a:lnTo>
                        <a:pt x="987" y="4310"/>
                      </a:lnTo>
                      <a:lnTo>
                        <a:pt x="998" y="4338"/>
                      </a:lnTo>
                      <a:lnTo>
                        <a:pt x="1008" y="4368"/>
                      </a:lnTo>
                      <a:lnTo>
                        <a:pt x="1008" y="4368"/>
                      </a:lnTo>
                      <a:lnTo>
                        <a:pt x="1015" y="4396"/>
                      </a:lnTo>
                      <a:lnTo>
                        <a:pt x="1021" y="4425"/>
                      </a:lnTo>
                      <a:lnTo>
                        <a:pt x="1025" y="4454"/>
                      </a:lnTo>
                      <a:lnTo>
                        <a:pt x="1027" y="4483"/>
                      </a:lnTo>
                      <a:lnTo>
                        <a:pt x="1027" y="4513"/>
                      </a:lnTo>
                      <a:lnTo>
                        <a:pt x="1026" y="4542"/>
                      </a:lnTo>
                      <a:lnTo>
                        <a:pt x="1023" y="4572"/>
                      </a:lnTo>
                      <a:lnTo>
                        <a:pt x="1018" y="4602"/>
                      </a:lnTo>
                      <a:lnTo>
                        <a:pt x="1012" y="4633"/>
                      </a:lnTo>
                      <a:lnTo>
                        <a:pt x="1004" y="4664"/>
                      </a:lnTo>
                      <a:lnTo>
                        <a:pt x="994" y="4694"/>
                      </a:lnTo>
                      <a:lnTo>
                        <a:pt x="983" y="4726"/>
                      </a:lnTo>
                      <a:lnTo>
                        <a:pt x="971" y="4757"/>
                      </a:lnTo>
                      <a:lnTo>
                        <a:pt x="957" y="4789"/>
                      </a:lnTo>
                      <a:lnTo>
                        <a:pt x="941" y="4821"/>
                      </a:lnTo>
                      <a:lnTo>
                        <a:pt x="924" y="4854"/>
                      </a:lnTo>
                      <a:lnTo>
                        <a:pt x="924" y="4854"/>
                      </a:lnTo>
                      <a:lnTo>
                        <a:pt x="919" y="4861"/>
                      </a:lnTo>
                      <a:lnTo>
                        <a:pt x="914" y="4869"/>
                      </a:lnTo>
                      <a:lnTo>
                        <a:pt x="909" y="4875"/>
                      </a:lnTo>
                      <a:lnTo>
                        <a:pt x="904" y="4881"/>
                      </a:lnTo>
                      <a:lnTo>
                        <a:pt x="892" y="4891"/>
                      </a:lnTo>
                      <a:lnTo>
                        <a:pt x="880" y="4899"/>
                      </a:lnTo>
                      <a:lnTo>
                        <a:pt x="868" y="4905"/>
                      </a:lnTo>
                      <a:lnTo>
                        <a:pt x="855" y="4909"/>
                      </a:lnTo>
                      <a:lnTo>
                        <a:pt x="842" y="4911"/>
                      </a:lnTo>
                      <a:lnTo>
                        <a:pt x="830" y="4912"/>
                      </a:lnTo>
                      <a:lnTo>
                        <a:pt x="818" y="4912"/>
                      </a:lnTo>
                      <a:lnTo>
                        <a:pt x="806" y="4910"/>
                      </a:lnTo>
                      <a:lnTo>
                        <a:pt x="795" y="4909"/>
                      </a:lnTo>
                      <a:lnTo>
                        <a:pt x="785" y="4906"/>
                      </a:lnTo>
                      <a:lnTo>
                        <a:pt x="769" y="4901"/>
                      </a:lnTo>
                      <a:lnTo>
                        <a:pt x="759" y="4896"/>
                      </a:lnTo>
                      <a:lnTo>
                        <a:pt x="759" y="4896"/>
                      </a:lnTo>
                      <a:lnTo>
                        <a:pt x="749" y="4889"/>
                      </a:lnTo>
                      <a:lnTo>
                        <a:pt x="739" y="4882"/>
                      </a:lnTo>
                      <a:lnTo>
                        <a:pt x="731" y="4873"/>
                      </a:lnTo>
                      <a:lnTo>
                        <a:pt x="724" y="4864"/>
                      </a:lnTo>
                      <a:lnTo>
                        <a:pt x="717" y="4854"/>
                      </a:lnTo>
                      <a:lnTo>
                        <a:pt x="712" y="4844"/>
                      </a:lnTo>
                      <a:lnTo>
                        <a:pt x="707" y="4834"/>
                      </a:lnTo>
                      <a:lnTo>
                        <a:pt x="704" y="4823"/>
                      </a:lnTo>
                      <a:lnTo>
                        <a:pt x="701" y="4811"/>
                      </a:lnTo>
                      <a:lnTo>
                        <a:pt x="700" y="4800"/>
                      </a:lnTo>
                      <a:lnTo>
                        <a:pt x="700" y="4788"/>
                      </a:lnTo>
                      <a:lnTo>
                        <a:pt x="701" y="4776"/>
                      </a:lnTo>
                      <a:lnTo>
                        <a:pt x="703" y="4765"/>
                      </a:lnTo>
                      <a:lnTo>
                        <a:pt x="706" y="4753"/>
                      </a:lnTo>
                      <a:lnTo>
                        <a:pt x="711" y="4742"/>
                      </a:lnTo>
                      <a:lnTo>
                        <a:pt x="717" y="4731"/>
                      </a:lnTo>
                      <a:lnTo>
                        <a:pt x="717" y="4731"/>
                      </a:lnTo>
                      <a:lnTo>
                        <a:pt x="728" y="4711"/>
                      </a:lnTo>
                      <a:lnTo>
                        <a:pt x="739" y="4691"/>
                      </a:lnTo>
                      <a:lnTo>
                        <a:pt x="748" y="4671"/>
                      </a:lnTo>
                      <a:lnTo>
                        <a:pt x="757" y="4651"/>
                      </a:lnTo>
                      <a:lnTo>
                        <a:pt x="764" y="4632"/>
                      </a:lnTo>
                      <a:lnTo>
                        <a:pt x="770" y="4613"/>
                      </a:lnTo>
                      <a:lnTo>
                        <a:pt x="776" y="4594"/>
                      </a:lnTo>
                      <a:lnTo>
                        <a:pt x="780" y="4575"/>
                      </a:lnTo>
                      <a:lnTo>
                        <a:pt x="783" y="4557"/>
                      </a:lnTo>
                      <a:lnTo>
                        <a:pt x="786" y="4539"/>
                      </a:lnTo>
                      <a:lnTo>
                        <a:pt x="787" y="4521"/>
                      </a:lnTo>
                      <a:lnTo>
                        <a:pt x="787" y="4504"/>
                      </a:lnTo>
                      <a:lnTo>
                        <a:pt x="786" y="4487"/>
                      </a:lnTo>
                      <a:lnTo>
                        <a:pt x="784" y="4470"/>
                      </a:lnTo>
                      <a:lnTo>
                        <a:pt x="781" y="4454"/>
                      </a:lnTo>
                      <a:lnTo>
                        <a:pt x="777" y="4438"/>
                      </a:lnTo>
                      <a:lnTo>
                        <a:pt x="777" y="4438"/>
                      </a:lnTo>
                      <a:lnTo>
                        <a:pt x="769" y="4414"/>
                      </a:lnTo>
                      <a:lnTo>
                        <a:pt x="760" y="4393"/>
                      </a:lnTo>
                      <a:lnTo>
                        <a:pt x="749" y="4372"/>
                      </a:lnTo>
                      <a:lnTo>
                        <a:pt x="736" y="4354"/>
                      </a:lnTo>
                      <a:lnTo>
                        <a:pt x="723" y="4336"/>
                      </a:lnTo>
                      <a:lnTo>
                        <a:pt x="710" y="4320"/>
                      </a:lnTo>
                      <a:lnTo>
                        <a:pt x="696" y="4305"/>
                      </a:lnTo>
                      <a:lnTo>
                        <a:pt x="682" y="4292"/>
                      </a:lnTo>
                      <a:lnTo>
                        <a:pt x="668" y="4281"/>
                      </a:lnTo>
                      <a:lnTo>
                        <a:pt x="656" y="4270"/>
                      </a:lnTo>
                      <a:lnTo>
                        <a:pt x="633" y="4254"/>
                      </a:lnTo>
                      <a:lnTo>
                        <a:pt x="618" y="4244"/>
                      </a:lnTo>
                      <a:lnTo>
                        <a:pt x="611" y="4240"/>
                      </a:lnTo>
                      <a:lnTo>
                        <a:pt x="611" y="4240"/>
                      </a:lnTo>
                      <a:lnTo>
                        <a:pt x="600" y="4234"/>
                      </a:lnTo>
                      <a:lnTo>
                        <a:pt x="590" y="4227"/>
                      </a:lnTo>
                      <a:lnTo>
                        <a:pt x="581" y="4220"/>
                      </a:lnTo>
                      <a:lnTo>
                        <a:pt x="573" y="4211"/>
                      </a:lnTo>
                      <a:lnTo>
                        <a:pt x="566" y="4202"/>
                      </a:lnTo>
                      <a:lnTo>
                        <a:pt x="560" y="4192"/>
                      </a:lnTo>
                      <a:lnTo>
                        <a:pt x="555" y="4182"/>
                      </a:lnTo>
                      <a:lnTo>
                        <a:pt x="551" y="4171"/>
                      </a:lnTo>
                      <a:lnTo>
                        <a:pt x="548" y="4160"/>
                      </a:lnTo>
                      <a:lnTo>
                        <a:pt x="546" y="4148"/>
                      </a:lnTo>
                      <a:lnTo>
                        <a:pt x="545" y="4137"/>
                      </a:lnTo>
                      <a:lnTo>
                        <a:pt x="545" y="4125"/>
                      </a:lnTo>
                      <a:lnTo>
                        <a:pt x="547" y="4113"/>
                      </a:lnTo>
                      <a:lnTo>
                        <a:pt x="549" y="4102"/>
                      </a:lnTo>
                      <a:lnTo>
                        <a:pt x="553" y="4090"/>
                      </a:lnTo>
                      <a:lnTo>
                        <a:pt x="558" y="4079"/>
                      </a:lnTo>
                      <a:lnTo>
                        <a:pt x="558" y="40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37818F34-9361-EE2D-60A5-373A8C313ED3}"/>
                </a:ext>
              </a:extLst>
            </p:cNvPr>
            <p:cNvGrpSpPr/>
            <p:nvPr/>
          </p:nvGrpSpPr>
          <p:grpSpPr>
            <a:xfrm>
              <a:off x="9455014" y="3312447"/>
              <a:ext cx="1055688" cy="830766"/>
              <a:chOff x="9455014" y="3312447"/>
              <a:chExt cx="1055688" cy="830766"/>
            </a:xfrm>
          </p:grpSpPr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761B99C8-93D7-BF3E-04D5-076790374E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55014" y="3312447"/>
                <a:ext cx="1055688" cy="830766"/>
              </a:xfrm>
              <a:custGeom>
                <a:avLst/>
                <a:gdLst>
                  <a:gd name="T0" fmla="*/ 1995 w 1995"/>
                  <a:gd name="T1" fmla="*/ 1597 h 1747"/>
                  <a:gd name="T2" fmla="*/ 1995 w 1995"/>
                  <a:gd name="T3" fmla="*/ 0 h 1747"/>
                  <a:gd name="T4" fmla="*/ 0 w 1995"/>
                  <a:gd name="T5" fmla="*/ 0 h 1747"/>
                  <a:gd name="T6" fmla="*/ 0 w 1995"/>
                  <a:gd name="T7" fmla="*/ 1597 h 1747"/>
                  <a:gd name="T8" fmla="*/ 923 w 1995"/>
                  <a:gd name="T9" fmla="*/ 1597 h 1747"/>
                  <a:gd name="T10" fmla="*/ 923 w 1995"/>
                  <a:gd name="T11" fmla="*/ 1697 h 1747"/>
                  <a:gd name="T12" fmla="*/ 374 w 1995"/>
                  <a:gd name="T13" fmla="*/ 1697 h 1747"/>
                  <a:gd name="T14" fmla="*/ 374 w 1995"/>
                  <a:gd name="T15" fmla="*/ 1747 h 1747"/>
                  <a:gd name="T16" fmla="*/ 1621 w 1995"/>
                  <a:gd name="T17" fmla="*/ 1747 h 1747"/>
                  <a:gd name="T18" fmla="*/ 1621 w 1995"/>
                  <a:gd name="T19" fmla="*/ 1697 h 1747"/>
                  <a:gd name="T20" fmla="*/ 1072 w 1995"/>
                  <a:gd name="T21" fmla="*/ 1697 h 1747"/>
                  <a:gd name="T22" fmla="*/ 1072 w 1995"/>
                  <a:gd name="T23" fmla="*/ 1597 h 1747"/>
                  <a:gd name="T24" fmla="*/ 1995 w 1995"/>
                  <a:gd name="T25" fmla="*/ 1597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95" h="1747">
                    <a:moveTo>
                      <a:pt x="1995" y="1597"/>
                    </a:moveTo>
                    <a:lnTo>
                      <a:pt x="1995" y="0"/>
                    </a:lnTo>
                    <a:lnTo>
                      <a:pt x="0" y="0"/>
                    </a:lnTo>
                    <a:lnTo>
                      <a:pt x="0" y="1597"/>
                    </a:lnTo>
                    <a:lnTo>
                      <a:pt x="923" y="1597"/>
                    </a:lnTo>
                    <a:lnTo>
                      <a:pt x="923" y="1697"/>
                    </a:lnTo>
                    <a:lnTo>
                      <a:pt x="374" y="1697"/>
                    </a:lnTo>
                    <a:lnTo>
                      <a:pt x="374" y="1747"/>
                    </a:lnTo>
                    <a:lnTo>
                      <a:pt x="1621" y="1747"/>
                    </a:lnTo>
                    <a:lnTo>
                      <a:pt x="1621" y="1697"/>
                    </a:lnTo>
                    <a:lnTo>
                      <a:pt x="1072" y="1697"/>
                    </a:lnTo>
                    <a:lnTo>
                      <a:pt x="1072" y="1597"/>
                    </a:lnTo>
                    <a:lnTo>
                      <a:pt x="1995" y="159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12">
                <a:extLst>
                  <a:ext uri="{FF2B5EF4-FFF2-40B4-BE49-F238E27FC236}">
                    <a16:creationId xmlns:a16="http://schemas.microsoft.com/office/drawing/2014/main" id="{8AA351DB-46F0-F849-D1AC-5A7863877B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82002" y="3335286"/>
                <a:ext cx="501650" cy="68945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3">
                <a:extLst>
                  <a:ext uri="{FF2B5EF4-FFF2-40B4-BE49-F238E27FC236}">
                    <a16:creationId xmlns:a16="http://schemas.microsoft.com/office/drawing/2014/main" id="{26FFA5EE-EA79-5FBA-C48F-745709AF68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29627" y="3443771"/>
                <a:ext cx="404813" cy="473908"/>
              </a:xfrm>
              <a:custGeom>
                <a:avLst/>
                <a:gdLst>
                  <a:gd name="T0" fmla="*/ 403 w 766"/>
                  <a:gd name="T1" fmla="*/ 0 h 997"/>
                  <a:gd name="T2" fmla="*/ 471 w 766"/>
                  <a:gd name="T3" fmla="*/ 6 h 997"/>
                  <a:gd name="T4" fmla="*/ 535 w 766"/>
                  <a:gd name="T5" fmla="*/ 22 h 997"/>
                  <a:gd name="T6" fmla="*/ 579 w 766"/>
                  <a:gd name="T7" fmla="*/ 40 h 997"/>
                  <a:gd name="T8" fmla="*/ 604 w 766"/>
                  <a:gd name="T9" fmla="*/ 56 h 997"/>
                  <a:gd name="T10" fmla="*/ 626 w 766"/>
                  <a:gd name="T11" fmla="*/ 73 h 997"/>
                  <a:gd name="T12" fmla="*/ 635 w 766"/>
                  <a:gd name="T13" fmla="*/ 84 h 997"/>
                  <a:gd name="T14" fmla="*/ 653 w 766"/>
                  <a:gd name="T15" fmla="*/ 111 h 997"/>
                  <a:gd name="T16" fmla="*/ 670 w 766"/>
                  <a:gd name="T17" fmla="*/ 148 h 997"/>
                  <a:gd name="T18" fmla="*/ 700 w 766"/>
                  <a:gd name="T19" fmla="*/ 232 h 997"/>
                  <a:gd name="T20" fmla="*/ 723 w 766"/>
                  <a:gd name="T21" fmla="*/ 318 h 997"/>
                  <a:gd name="T22" fmla="*/ 741 w 766"/>
                  <a:gd name="T23" fmla="*/ 393 h 997"/>
                  <a:gd name="T24" fmla="*/ 754 w 766"/>
                  <a:gd name="T25" fmla="*/ 458 h 997"/>
                  <a:gd name="T26" fmla="*/ 763 w 766"/>
                  <a:gd name="T27" fmla="*/ 529 h 997"/>
                  <a:gd name="T28" fmla="*/ 766 w 766"/>
                  <a:gd name="T29" fmla="*/ 603 h 997"/>
                  <a:gd name="T30" fmla="*/ 760 w 766"/>
                  <a:gd name="T31" fmla="*/ 679 h 997"/>
                  <a:gd name="T32" fmla="*/ 752 w 766"/>
                  <a:gd name="T33" fmla="*/ 713 h 997"/>
                  <a:gd name="T34" fmla="*/ 730 w 766"/>
                  <a:gd name="T35" fmla="*/ 776 h 997"/>
                  <a:gd name="T36" fmla="*/ 700 w 766"/>
                  <a:gd name="T37" fmla="*/ 832 h 997"/>
                  <a:gd name="T38" fmla="*/ 660 w 766"/>
                  <a:gd name="T39" fmla="*/ 881 h 997"/>
                  <a:gd name="T40" fmla="*/ 614 w 766"/>
                  <a:gd name="T41" fmla="*/ 924 h 997"/>
                  <a:gd name="T42" fmla="*/ 562 w 766"/>
                  <a:gd name="T43" fmla="*/ 958 h 997"/>
                  <a:gd name="T44" fmla="*/ 504 w 766"/>
                  <a:gd name="T45" fmla="*/ 981 h 997"/>
                  <a:gd name="T46" fmla="*/ 446 w 766"/>
                  <a:gd name="T47" fmla="*/ 994 h 997"/>
                  <a:gd name="T48" fmla="*/ 415 w 766"/>
                  <a:gd name="T49" fmla="*/ 997 h 997"/>
                  <a:gd name="T50" fmla="*/ 353 w 766"/>
                  <a:gd name="T51" fmla="*/ 993 h 997"/>
                  <a:gd name="T52" fmla="*/ 289 w 766"/>
                  <a:gd name="T53" fmla="*/ 980 h 997"/>
                  <a:gd name="T54" fmla="*/ 226 w 766"/>
                  <a:gd name="T55" fmla="*/ 955 h 997"/>
                  <a:gd name="T56" fmla="*/ 166 w 766"/>
                  <a:gd name="T57" fmla="*/ 922 h 997"/>
                  <a:gd name="T58" fmla="*/ 113 w 766"/>
                  <a:gd name="T59" fmla="*/ 880 h 997"/>
                  <a:gd name="T60" fmla="*/ 66 w 766"/>
                  <a:gd name="T61" fmla="*/ 832 h 997"/>
                  <a:gd name="T62" fmla="*/ 39 w 766"/>
                  <a:gd name="T63" fmla="*/ 789 h 997"/>
                  <a:gd name="T64" fmla="*/ 25 w 766"/>
                  <a:gd name="T65" fmla="*/ 760 h 997"/>
                  <a:gd name="T66" fmla="*/ 14 w 766"/>
                  <a:gd name="T67" fmla="*/ 727 h 997"/>
                  <a:gd name="T68" fmla="*/ 10 w 766"/>
                  <a:gd name="T69" fmla="*/ 711 h 997"/>
                  <a:gd name="T70" fmla="*/ 3 w 766"/>
                  <a:gd name="T71" fmla="*/ 666 h 997"/>
                  <a:gd name="T72" fmla="*/ 0 w 766"/>
                  <a:gd name="T73" fmla="*/ 619 h 997"/>
                  <a:gd name="T74" fmla="*/ 1 w 766"/>
                  <a:gd name="T75" fmla="*/ 573 h 997"/>
                  <a:gd name="T76" fmla="*/ 12 w 766"/>
                  <a:gd name="T77" fmla="*/ 484 h 997"/>
                  <a:gd name="T78" fmla="*/ 29 w 766"/>
                  <a:gd name="T79" fmla="*/ 402 h 997"/>
                  <a:gd name="T80" fmla="*/ 38 w 766"/>
                  <a:gd name="T81" fmla="*/ 365 h 997"/>
                  <a:gd name="T82" fmla="*/ 63 w 766"/>
                  <a:gd name="T83" fmla="*/ 284 h 997"/>
                  <a:gd name="T84" fmla="*/ 95 w 766"/>
                  <a:gd name="T85" fmla="*/ 196 h 997"/>
                  <a:gd name="T86" fmla="*/ 130 w 766"/>
                  <a:gd name="T87" fmla="*/ 122 h 997"/>
                  <a:gd name="T88" fmla="*/ 154 w 766"/>
                  <a:gd name="T89" fmla="*/ 82 h 997"/>
                  <a:gd name="T90" fmla="*/ 160 w 766"/>
                  <a:gd name="T91" fmla="*/ 75 h 997"/>
                  <a:gd name="T92" fmla="*/ 189 w 766"/>
                  <a:gd name="T93" fmla="*/ 48 h 997"/>
                  <a:gd name="T94" fmla="*/ 218 w 766"/>
                  <a:gd name="T95" fmla="*/ 29 h 997"/>
                  <a:gd name="T96" fmla="*/ 249 w 766"/>
                  <a:gd name="T97" fmla="*/ 16 h 997"/>
                  <a:gd name="T98" fmla="*/ 280 w 766"/>
                  <a:gd name="T99" fmla="*/ 7 h 997"/>
                  <a:gd name="T100" fmla="*/ 342 w 766"/>
                  <a:gd name="T101" fmla="*/ 0 h 997"/>
                  <a:gd name="T102" fmla="*/ 403 w 766"/>
                  <a:gd name="T103" fmla="*/ 0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66" h="997">
                    <a:moveTo>
                      <a:pt x="403" y="0"/>
                    </a:moveTo>
                    <a:lnTo>
                      <a:pt x="403" y="0"/>
                    </a:lnTo>
                    <a:lnTo>
                      <a:pt x="437" y="1"/>
                    </a:lnTo>
                    <a:lnTo>
                      <a:pt x="471" y="6"/>
                    </a:lnTo>
                    <a:lnTo>
                      <a:pt x="504" y="13"/>
                    </a:lnTo>
                    <a:lnTo>
                      <a:pt x="535" y="22"/>
                    </a:lnTo>
                    <a:lnTo>
                      <a:pt x="566" y="34"/>
                    </a:lnTo>
                    <a:lnTo>
                      <a:pt x="579" y="40"/>
                    </a:lnTo>
                    <a:lnTo>
                      <a:pt x="592" y="48"/>
                    </a:lnTo>
                    <a:lnTo>
                      <a:pt x="604" y="56"/>
                    </a:lnTo>
                    <a:lnTo>
                      <a:pt x="616" y="64"/>
                    </a:lnTo>
                    <a:lnTo>
                      <a:pt x="626" y="73"/>
                    </a:lnTo>
                    <a:lnTo>
                      <a:pt x="635" y="84"/>
                    </a:lnTo>
                    <a:lnTo>
                      <a:pt x="635" y="84"/>
                    </a:lnTo>
                    <a:lnTo>
                      <a:pt x="644" y="97"/>
                    </a:lnTo>
                    <a:lnTo>
                      <a:pt x="653" y="111"/>
                    </a:lnTo>
                    <a:lnTo>
                      <a:pt x="661" y="129"/>
                    </a:lnTo>
                    <a:lnTo>
                      <a:pt x="670" y="148"/>
                    </a:lnTo>
                    <a:lnTo>
                      <a:pt x="685" y="188"/>
                    </a:lnTo>
                    <a:lnTo>
                      <a:pt x="700" y="232"/>
                    </a:lnTo>
                    <a:lnTo>
                      <a:pt x="711" y="276"/>
                    </a:lnTo>
                    <a:lnTo>
                      <a:pt x="723" y="318"/>
                    </a:lnTo>
                    <a:lnTo>
                      <a:pt x="741" y="393"/>
                    </a:lnTo>
                    <a:lnTo>
                      <a:pt x="741" y="393"/>
                    </a:lnTo>
                    <a:lnTo>
                      <a:pt x="748" y="424"/>
                    </a:lnTo>
                    <a:lnTo>
                      <a:pt x="754" y="458"/>
                    </a:lnTo>
                    <a:lnTo>
                      <a:pt x="758" y="493"/>
                    </a:lnTo>
                    <a:lnTo>
                      <a:pt x="763" y="529"/>
                    </a:lnTo>
                    <a:lnTo>
                      <a:pt x="766" y="566"/>
                    </a:lnTo>
                    <a:lnTo>
                      <a:pt x="766" y="603"/>
                    </a:lnTo>
                    <a:lnTo>
                      <a:pt x="764" y="641"/>
                    </a:lnTo>
                    <a:lnTo>
                      <a:pt x="760" y="679"/>
                    </a:lnTo>
                    <a:lnTo>
                      <a:pt x="760" y="679"/>
                    </a:lnTo>
                    <a:lnTo>
                      <a:pt x="752" y="713"/>
                    </a:lnTo>
                    <a:lnTo>
                      <a:pt x="744" y="745"/>
                    </a:lnTo>
                    <a:lnTo>
                      <a:pt x="730" y="776"/>
                    </a:lnTo>
                    <a:lnTo>
                      <a:pt x="717" y="805"/>
                    </a:lnTo>
                    <a:lnTo>
                      <a:pt x="700" y="832"/>
                    </a:lnTo>
                    <a:lnTo>
                      <a:pt x="680" y="858"/>
                    </a:lnTo>
                    <a:lnTo>
                      <a:pt x="660" y="881"/>
                    </a:lnTo>
                    <a:lnTo>
                      <a:pt x="638" y="905"/>
                    </a:lnTo>
                    <a:lnTo>
                      <a:pt x="614" y="924"/>
                    </a:lnTo>
                    <a:lnTo>
                      <a:pt x="588" y="942"/>
                    </a:lnTo>
                    <a:lnTo>
                      <a:pt x="562" y="958"/>
                    </a:lnTo>
                    <a:lnTo>
                      <a:pt x="534" y="971"/>
                    </a:lnTo>
                    <a:lnTo>
                      <a:pt x="504" y="981"/>
                    </a:lnTo>
                    <a:lnTo>
                      <a:pt x="475" y="988"/>
                    </a:lnTo>
                    <a:lnTo>
                      <a:pt x="446" y="994"/>
                    </a:lnTo>
                    <a:lnTo>
                      <a:pt x="415" y="997"/>
                    </a:lnTo>
                    <a:lnTo>
                      <a:pt x="415" y="997"/>
                    </a:lnTo>
                    <a:lnTo>
                      <a:pt x="384" y="996"/>
                    </a:lnTo>
                    <a:lnTo>
                      <a:pt x="353" y="993"/>
                    </a:lnTo>
                    <a:lnTo>
                      <a:pt x="321" y="987"/>
                    </a:lnTo>
                    <a:lnTo>
                      <a:pt x="289" y="980"/>
                    </a:lnTo>
                    <a:lnTo>
                      <a:pt x="258" y="968"/>
                    </a:lnTo>
                    <a:lnTo>
                      <a:pt x="226" y="955"/>
                    </a:lnTo>
                    <a:lnTo>
                      <a:pt x="195" y="940"/>
                    </a:lnTo>
                    <a:lnTo>
                      <a:pt x="166" y="922"/>
                    </a:lnTo>
                    <a:lnTo>
                      <a:pt x="138" y="902"/>
                    </a:lnTo>
                    <a:lnTo>
                      <a:pt x="113" y="880"/>
                    </a:lnTo>
                    <a:lnTo>
                      <a:pt x="88" y="856"/>
                    </a:lnTo>
                    <a:lnTo>
                      <a:pt x="66" y="832"/>
                    </a:lnTo>
                    <a:lnTo>
                      <a:pt x="47" y="804"/>
                    </a:lnTo>
                    <a:lnTo>
                      <a:pt x="39" y="789"/>
                    </a:lnTo>
                    <a:lnTo>
                      <a:pt x="31" y="774"/>
                    </a:lnTo>
                    <a:lnTo>
                      <a:pt x="25" y="760"/>
                    </a:lnTo>
                    <a:lnTo>
                      <a:pt x="19" y="744"/>
                    </a:lnTo>
                    <a:lnTo>
                      <a:pt x="14" y="727"/>
                    </a:lnTo>
                    <a:lnTo>
                      <a:pt x="10" y="711"/>
                    </a:lnTo>
                    <a:lnTo>
                      <a:pt x="10" y="711"/>
                    </a:lnTo>
                    <a:lnTo>
                      <a:pt x="6" y="689"/>
                    </a:lnTo>
                    <a:lnTo>
                      <a:pt x="3" y="666"/>
                    </a:lnTo>
                    <a:lnTo>
                      <a:pt x="1" y="642"/>
                    </a:lnTo>
                    <a:lnTo>
                      <a:pt x="0" y="619"/>
                    </a:lnTo>
                    <a:lnTo>
                      <a:pt x="0" y="597"/>
                    </a:lnTo>
                    <a:lnTo>
                      <a:pt x="1" y="573"/>
                    </a:lnTo>
                    <a:lnTo>
                      <a:pt x="6" y="528"/>
                    </a:lnTo>
                    <a:lnTo>
                      <a:pt x="12" y="484"/>
                    </a:lnTo>
                    <a:lnTo>
                      <a:pt x="20" y="441"/>
                    </a:lnTo>
                    <a:lnTo>
                      <a:pt x="29" y="402"/>
                    </a:lnTo>
                    <a:lnTo>
                      <a:pt x="38" y="365"/>
                    </a:lnTo>
                    <a:lnTo>
                      <a:pt x="38" y="365"/>
                    </a:lnTo>
                    <a:lnTo>
                      <a:pt x="48" y="326"/>
                    </a:lnTo>
                    <a:lnTo>
                      <a:pt x="63" y="284"/>
                    </a:lnTo>
                    <a:lnTo>
                      <a:pt x="78" y="240"/>
                    </a:lnTo>
                    <a:lnTo>
                      <a:pt x="95" y="196"/>
                    </a:lnTo>
                    <a:lnTo>
                      <a:pt x="113" y="157"/>
                    </a:lnTo>
                    <a:lnTo>
                      <a:pt x="130" y="122"/>
                    </a:lnTo>
                    <a:lnTo>
                      <a:pt x="147" y="94"/>
                    </a:lnTo>
                    <a:lnTo>
                      <a:pt x="154" y="82"/>
                    </a:lnTo>
                    <a:lnTo>
                      <a:pt x="160" y="75"/>
                    </a:lnTo>
                    <a:lnTo>
                      <a:pt x="160" y="75"/>
                    </a:lnTo>
                    <a:lnTo>
                      <a:pt x="174" y="60"/>
                    </a:lnTo>
                    <a:lnTo>
                      <a:pt x="189" y="48"/>
                    </a:lnTo>
                    <a:lnTo>
                      <a:pt x="204" y="38"/>
                    </a:lnTo>
                    <a:lnTo>
                      <a:pt x="218" y="29"/>
                    </a:lnTo>
                    <a:lnTo>
                      <a:pt x="233" y="22"/>
                    </a:lnTo>
                    <a:lnTo>
                      <a:pt x="249" y="16"/>
                    </a:lnTo>
                    <a:lnTo>
                      <a:pt x="264" y="10"/>
                    </a:lnTo>
                    <a:lnTo>
                      <a:pt x="280" y="7"/>
                    </a:lnTo>
                    <a:lnTo>
                      <a:pt x="311" y="1"/>
                    </a:lnTo>
                    <a:lnTo>
                      <a:pt x="342" y="0"/>
                    </a:lnTo>
                    <a:lnTo>
                      <a:pt x="372" y="0"/>
                    </a:lnTo>
                    <a:lnTo>
                      <a:pt x="403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4">
                <a:extLst>
                  <a:ext uri="{FF2B5EF4-FFF2-40B4-BE49-F238E27FC236}">
                    <a16:creationId xmlns:a16="http://schemas.microsoft.com/office/drawing/2014/main" id="{D928DDEB-BE56-5965-037A-92CB73E6B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29627" y="3443771"/>
                <a:ext cx="404813" cy="473908"/>
              </a:xfrm>
              <a:custGeom>
                <a:avLst/>
                <a:gdLst>
                  <a:gd name="T0" fmla="*/ 403 w 766"/>
                  <a:gd name="T1" fmla="*/ 0 h 997"/>
                  <a:gd name="T2" fmla="*/ 471 w 766"/>
                  <a:gd name="T3" fmla="*/ 6 h 997"/>
                  <a:gd name="T4" fmla="*/ 535 w 766"/>
                  <a:gd name="T5" fmla="*/ 22 h 997"/>
                  <a:gd name="T6" fmla="*/ 579 w 766"/>
                  <a:gd name="T7" fmla="*/ 40 h 997"/>
                  <a:gd name="T8" fmla="*/ 604 w 766"/>
                  <a:gd name="T9" fmla="*/ 56 h 997"/>
                  <a:gd name="T10" fmla="*/ 626 w 766"/>
                  <a:gd name="T11" fmla="*/ 73 h 997"/>
                  <a:gd name="T12" fmla="*/ 635 w 766"/>
                  <a:gd name="T13" fmla="*/ 84 h 997"/>
                  <a:gd name="T14" fmla="*/ 653 w 766"/>
                  <a:gd name="T15" fmla="*/ 111 h 997"/>
                  <a:gd name="T16" fmla="*/ 670 w 766"/>
                  <a:gd name="T17" fmla="*/ 148 h 997"/>
                  <a:gd name="T18" fmla="*/ 700 w 766"/>
                  <a:gd name="T19" fmla="*/ 232 h 997"/>
                  <a:gd name="T20" fmla="*/ 723 w 766"/>
                  <a:gd name="T21" fmla="*/ 318 h 997"/>
                  <a:gd name="T22" fmla="*/ 741 w 766"/>
                  <a:gd name="T23" fmla="*/ 393 h 997"/>
                  <a:gd name="T24" fmla="*/ 754 w 766"/>
                  <a:gd name="T25" fmla="*/ 458 h 997"/>
                  <a:gd name="T26" fmla="*/ 763 w 766"/>
                  <a:gd name="T27" fmla="*/ 529 h 997"/>
                  <a:gd name="T28" fmla="*/ 766 w 766"/>
                  <a:gd name="T29" fmla="*/ 603 h 997"/>
                  <a:gd name="T30" fmla="*/ 760 w 766"/>
                  <a:gd name="T31" fmla="*/ 679 h 997"/>
                  <a:gd name="T32" fmla="*/ 752 w 766"/>
                  <a:gd name="T33" fmla="*/ 713 h 997"/>
                  <a:gd name="T34" fmla="*/ 730 w 766"/>
                  <a:gd name="T35" fmla="*/ 776 h 997"/>
                  <a:gd name="T36" fmla="*/ 700 w 766"/>
                  <a:gd name="T37" fmla="*/ 832 h 997"/>
                  <a:gd name="T38" fmla="*/ 660 w 766"/>
                  <a:gd name="T39" fmla="*/ 881 h 997"/>
                  <a:gd name="T40" fmla="*/ 614 w 766"/>
                  <a:gd name="T41" fmla="*/ 924 h 997"/>
                  <a:gd name="T42" fmla="*/ 562 w 766"/>
                  <a:gd name="T43" fmla="*/ 958 h 997"/>
                  <a:gd name="T44" fmla="*/ 504 w 766"/>
                  <a:gd name="T45" fmla="*/ 981 h 997"/>
                  <a:gd name="T46" fmla="*/ 446 w 766"/>
                  <a:gd name="T47" fmla="*/ 994 h 997"/>
                  <a:gd name="T48" fmla="*/ 415 w 766"/>
                  <a:gd name="T49" fmla="*/ 997 h 997"/>
                  <a:gd name="T50" fmla="*/ 353 w 766"/>
                  <a:gd name="T51" fmla="*/ 993 h 997"/>
                  <a:gd name="T52" fmla="*/ 289 w 766"/>
                  <a:gd name="T53" fmla="*/ 980 h 997"/>
                  <a:gd name="T54" fmla="*/ 226 w 766"/>
                  <a:gd name="T55" fmla="*/ 955 h 997"/>
                  <a:gd name="T56" fmla="*/ 166 w 766"/>
                  <a:gd name="T57" fmla="*/ 922 h 997"/>
                  <a:gd name="T58" fmla="*/ 113 w 766"/>
                  <a:gd name="T59" fmla="*/ 880 h 997"/>
                  <a:gd name="T60" fmla="*/ 66 w 766"/>
                  <a:gd name="T61" fmla="*/ 832 h 997"/>
                  <a:gd name="T62" fmla="*/ 39 w 766"/>
                  <a:gd name="T63" fmla="*/ 789 h 997"/>
                  <a:gd name="T64" fmla="*/ 25 w 766"/>
                  <a:gd name="T65" fmla="*/ 760 h 997"/>
                  <a:gd name="T66" fmla="*/ 14 w 766"/>
                  <a:gd name="T67" fmla="*/ 727 h 997"/>
                  <a:gd name="T68" fmla="*/ 10 w 766"/>
                  <a:gd name="T69" fmla="*/ 711 h 997"/>
                  <a:gd name="T70" fmla="*/ 3 w 766"/>
                  <a:gd name="T71" fmla="*/ 666 h 997"/>
                  <a:gd name="T72" fmla="*/ 0 w 766"/>
                  <a:gd name="T73" fmla="*/ 619 h 997"/>
                  <a:gd name="T74" fmla="*/ 1 w 766"/>
                  <a:gd name="T75" fmla="*/ 573 h 997"/>
                  <a:gd name="T76" fmla="*/ 12 w 766"/>
                  <a:gd name="T77" fmla="*/ 484 h 997"/>
                  <a:gd name="T78" fmla="*/ 29 w 766"/>
                  <a:gd name="T79" fmla="*/ 402 h 997"/>
                  <a:gd name="T80" fmla="*/ 38 w 766"/>
                  <a:gd name="T81" fmla="*/ 365 h 997"/>
                  <a:gd name="T82" fmla="*/ 63 w 766"/>
                  <a:gd name="T83" fmla="*/ 284 h 997"/>
                  <a:gd name="T84" fmla="*/ 95 w 766"/>
                  <a:gd name="T85" fmla="*/ 196 h 997"/>
                  <a:gd name="T86" fmla="*/ 130 w 766"/>
                  <a:gd name="T87" fmla="*/ 122 h 997"/>
                  <a:gd name="T88" fmla="*/ 154 w 766"/>
                  <a:gd name="T89" fmla="*/ 82 h 997"/>
                  <a:gd name="T90" fmla="*/ 160 w 766"/>
                  <a:gd name="T91" fmla="*/ 75 h 997"/>
                  <a:gd name="T92" fmla="*/ 189 w 766"/>
                  <a:gd name="T93" fmla="*/ 48 h 997"/>
                  <a:gd name="T94" fmla="*/ 218 w 766"/>
                  <a:gd name="T95" fmla="*/ 29 h 997"/>
                  <a:gd name="T96" fmla="*/ 249 w 766"/>
                  <a:gd name="T97" fmla="*/ 16 h 997"/>
                  <a:gd name="T98" fmla="*/ 280 w 766"/>
                  <a:gd name="T99" fmla="*/ 7 h 997"/>
                  <a:gd name="T100" fmla="*/ 342 w 766"/>
                  <a:gd name="T101" fmla="*/ 0 h 997"/>
                  <a:gd name="T102" fmla="*/ 403 w 766"/>
                  <a:gd name="T103" fmla="*/ 0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66" h="997">
                    <a:moveTo>
                      <a:pt x="403" y="0"/>
                    </a:moveTo>
                    <a:lnTo>
                      <a:pt x="403" y="0"/>
                    </a:lnTo>
                    <a:lnTo>
                      <a:pt x="437" y="1"/>
                    </a:lnTo>
                    <a:lnTo>
                      <a:pt x="471" y="6"/>
                    </a:lnTo>
                    <a:lnTo>
                      <a:pt x="504" y="13"/>
                    </a:lnTo>
                    <a:lnTo>
                      <a:pt x="535" y="22"/>
                    </a:lnTo>
                    <a:lnTo>
                      <a:pt x="566" y="34"/>
                    </a:lnTo>
                    <a:lnTo>
                      <a:pt x="579" y="40"/>
                    </a:lnTo>
                    <a:lnTo>
                      <a:pt x="592" y="48"/>
                    </a:lnTo>
                    <a:lnTo>
                      <a:pt x="604" y="56"/>
                    </a:lnTo>
                    <a:lnTo>
                      <a:pt x="616" y="64"/>
                    </a:lnTo>
                    <a:lnTo>
                      <a:pt x="626" y="73"/>
                    </a:lnTo>
                    <a:lnTo>
                      <a:pt x="635" y="84"/>
                    </a:lnTo>
                    <a:lnTo>
                      <a:pt x="635" y="84"/>
                    </a:lnTo>
                    <a:lnTo>
                      <a:pt x="644" y="97"/>
                    </a:lnTo>
                    <a:lnTo>
                      <a:pt x="653" y="111"/>
                    </a:lnTo>
                    <a:lnTo>
                      <a:pt x="661" y="129"/>
                    </a:lnTo>
                    <a:lnTo>
                      <a:pt x="670" y="148"/>
                    </a:lnTo>
                    <a:lnTo>
                      <a:pt x="685" y="188"/>
                    </a:lnTo>
                    <a:lnTo>
                      <a:pt x="700" y="232"/>
                    </a:lnTo>
                    <a:lnTo>
                      <a:pt x="711" y="276"/>
                    </a:lnTo>
                    <a:lnTo>
                      <a:pt x="723" y="318"/>
                    </a:lnTo>
                    <a:lnTo>
                      <a:pt x="741" y="393"/>
                    </a:lnTo>
                    <a:lnTo>
                      <a:pt x="741" y="393"/>
                    </a:lnTo>
                    <a:lnTo>
                      <a:pt x="748" y="424"/>
                    </a:lnTo>
                    <a:lnTo>
                      <a:pt x="754" y="458"/>
                    </a:lnTo>
                    <a:lnTo>
                      <a:pt x="758" y="493"/>
                    </a:lnTo>
                    <a:lnTo>
                      <a:pt x="763" y="529"/>
                    </a:lnTo>
                    <a:lnTo>
                      <a:pt x="766" y="566"/>
                    </a:lnTo>
                    <a:lnTo>
                      <a:pt x="766" y="603"/>
                    </a:lnTo>
                    <a:lnTo>
                      <a:pt x="764" y="641"/>
                    </a:lnTo>
                    <a:lnTo>
                      <a:pt x="760" y="679"/>
                    </a:lnTo>
                    <a:lnTo>
                      <a:pt x="760" y="679"/>
                    </a:lnTo>
                    <a:lnTo>
                      <a:pt x="752" y="713"/>
                    </a:lnTo>
                    <a:lnTo>
                      <a:pt x="744" y="745"/>
                    </a:lnTo>
                    <a:lnTo>
                      <a:pt x="730" y="776"/>
                    </a:lnTo>
                    <a:lnTo>
                      <a:pt x="717" y="805"/>
                    </a:lnTo>
                    <a:lnTo>
                      <a:pt x="700" y="832"/>
                    </a:lnTo>
                    <a:lnTo>
                      <a:pt x="680" y="858"/>
                    </a:lnTo>
                    <a:lnTo>
                      <a:pt x="660" y="881"/>
                    </a:lnTo>
                    <a:lnTo>
                      <a:pt x="638" y="905"/>
                    </a:lnTo>
                    <a:lnTo>
                      <a:pt x="614" y="924"/>
                    </a:lnTo>
                    <a:lnTo>
                      <a:pt x="588" y="942"/>
                    </a:lnTo>
                    <a:lnTo>
                      <a:pt x="562" y="958"/>
                    </a:lnTo>
                    <a:lnTo>
                      <a:pt x="534" y="971"/>
                    </a:lnTo>
                    <a:lnTo>
                      <a:pt x="504" y="981"/>
                    </a:lnTo>
                    <a:lnTo>
                      <a:pt x="475" y="988"/>
                    </a:lnTo>
                    <a:lnTo>
                      <a:pt x="446" y="994"/>
                    </a:lnTo>
                    <a:lnTo>
                      <a:pt x="415" y="997"/>
                    </a:lnTo>
                    <a:lnTo>
                      <a:pt x="415" y="997"/>
                    </a:lnTo>
                    <a:lnTo>
                      <a:pt x="384" y="996"/>
                    </a:lnTo>
                    <a:lnTo>
                      <a:pt x="353" y="993"/>
                    </a:lnTo>
                    <a:lnTo>
                      <a:pt x="321" y="987"/>
                    </a:lnTo>
                    <a:lnTo>
                      <a:pt x="289" y="980"/>
                    </a:lnTo>
                    <a:lnTo>
                      <a:pt x="258" y="968"/>
                    </a:lnTo>
                    <a:lnTo>
                      <a:pt x="226" y="955"/>
                    </a:lnTo>
                    <a:lnTo>
                      <a:pt x="195" y="940"/>
                    </a:lnTo>
                    <a:lnTo>
                      <a:pt x="166" y="922"/>
                    </a:lnTo>
                    <a:lnTo>
                      <a:pt x="138" y="902"/>
                    </a:lnTo>
                    <a:lnTo>
                      <a:pt x="113" y="880"/>
                    </a:lnTo>
                    <a:lnTo>
                      <a:pt x="88" y="856"/>
                    </a:lnTo>
                    <a:lnTo>
                      <a:pt x="66" y="832"/>
                    </a:lnTo>
                    <a:lnTo>
                      <a:pt x="47" y="804"/>
                    </a:lnTo>
                    <a:lnTo>
                      <a:pt x="39" y="789"/>
                    </a:lnTo>
                    <a:lnTo>
                      <a:pt x="31" y="774"/>
                    </a:lnTo>
                    <a:lnTo>
                      <a:pt x="25" y="760"/>
                    </a:lnTo>
                    <a:lnTo>
                      <a:pt x="19" y="744"/>
                    </a:lnTo>
                    <a:lnTo>
                      <a:pt x="14" y="727"/>
                    </a:lnTo>
                    <a:lnTo>
                      <a:pt x="10" y="711"/>
                    </a:lnTo>
                    <a:lnTo>
                      <a:pt x="10" y="711"/>
                    </a:lnTo>
                    <a:lnTo>
                      <a:pt x="6" y="689"/>
                    </a:lnTo>
                    <a:lnTo>
                      <a:pt x="3" y="666"/>
                    </a:lnTo>
                    <a:lnTo>
                      <a:pt x="1" y="642"/>
                    </a:lnTo>
                    <a:lnTo>
                      <a:pt x="0" y="619"/>
                    </a:lnTo>
                    <a:lnTo>
                      <a:pt x="0" y="597"/>
                    </a:lnTo>
                    <a:lnTo>
                      <a:pt x="1" y="573"/>
                    </a:lnTo>
                    <a:lnTo>
                      <a:pt x="6" y="528"/>
                    </a:lnTo>
                    <a:lnTo>
                      <a:pt x="12" y="484"/>
                    </a:lnTo>
                    <a:lnTo>
                      <a:pt x="20" y="441"/>
                    </a:lnTo>
                    <a:lnTo>
                      <a:pt x="29" y="402"/>
                    </a:lnTo>
                    <a:lnTo>
                      <a:pt x="38" y="365"/>
                    </a:lnTo>
                    <a:lnTo>
                      <a:pt x="38" y="365"/>
                    </a:lnTo>
                    <a:lnTo>
                      <a:pt x="48" y="326"/>
                    </a:lnTo>
                    <a:lnTo>
                      <a:pt x="63" y="284"/>
                    </a:lnTo>
                    <a:lnTo>
                      <a:pt x="78" y="240"/>
                    </a:lnTo>
                    <a:lnTo>
                      <a:pt x="95" y="196"/>
                    </a:lnTo>
                    <a:lnTo>
                      <a:pt x="113" y="157"/>
                    </a:lnTo>
                    <a:lnTo>
                      <a:pt x="130" y="122"/>
                    </a:lnTo>
                    <a:lnTo>
                      <a:pt x="147" y="94"/>
                    </a:lnTo>
                    <a:lnTo>
                      <a:pt x="154" y="82"/>
                    </a:lnTo>
                    <a:lnTo>
                      <a:pt x="160" y="75"/>
                    </a:lnTo>
                    <a:lnTo>
                      <a:pt x="160" y="75"/>
                    </a:lnTo>
                    <a:lnTo>
                      <a:pt x="174" y="60"/>
                    </a:lnTo>
                    <a:lnTo>
                      <a:pt x="189" y="48"/>
                    </a:lnTo>
                    <a:lnTo>
                      <a:pt x="204" y="38"/>
                    </a:lnTo>
                    <a:lnTo>
                      <a:pt x="218" y="29"/>
                    </a:lnTo>
                    <a:lnTo>
                      <a:pt x="233" y="22"/>
                    </a:lnTo>
                    <a:lnTo>
                      <a:pt x="249" y="16"/>
                    </a:lnTo>
                    <a:lnTo>
                      <a:pt x="264" y="10"/>
                    </a:lnTo>
                    <a:lnTo>
                      <a:pt x="280" y="7"/>
                    </a:lnTo>
                    <a:lnTo>
                      <a:pt x="311" y="1"/>
                    </a:lnTo>
                    <a:lnTo>
                      <a:pt x="342" y="0"/>
                    </a:lnTo>
                    <a:lnTo>
                      <a:pt x="372" y="0"/>
                    </a:lnTo>
                    <a:lnTo>
                      <a:pt x="40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5">
                <a:extLst>
                  <a:ext uri="{FF2B5EF4-FFF2-40B4-BE49-F238E27FC236}">
                    <a16:creationId xmlns:a16="http://schemas.microsoft.com/office/drawing/2014/main" id="{7ACCB62A-2D3E-0201-B8A9-869DA5C69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5502" y="3456618"/>
                <a:ext cx="185738" cy="446787"/>
              </a:xfrm>
              <a:custGeom>
                <a:avLst/>
                <a:gdLst>
                  <a:gd name="T0" fmla="*/ 330 w 352"/>
                  <a:gd name="T1" fmla="*/ 16 h 937"/>
                  <a:gd name="T2" fmla="*/ 340 w 352"/>
                  <a:gd name="T3" fmla="*/ 34 h 937"/>
                  <a:gd name="T4" fmla="*/ 346 w 352"/>
                  <a:gd name="T5" fmla="*/ 109 h 937"/>
                  <a:gd name="T6" fmla="*/ 346 w 352"/>
                  <a:gd name="T7" fmla="*/ 179 h 937"/>
                  <a:gd name="T8" fmla="*/ 348 w 352"/>
                  <a:gd name="T9" fmla="*/ 317 h 937"/>
                  <a:gd name="T10" fmla="*/ 352 w 352"/>
                  <a:gd name="T11" fmla="*/ 414 h 937"/>
                  <a:gd name="T12" fmla="*/ 348 w 352"/>
                  <a:gd name="T13" fmla="*/ 625 h 937"/>
                  <a:gd name="T14" fmla="*/ 339 w 352"/>
                  <a:gd name="T15" fmla="*/ 847 h 937"/>
                  <a:gd name="T16" fmla="*/ 343 w 352"/>
                  <a:gd name="T17" fmla="*/ 904 h 937"/>
                  <a:gd name="T18" fmla="*/ 340 w 352"/>
                  <a:gd name="T19" fmla="*/ 933 h 937"/>
                  <a:gd name="T20" fmla="*/ 330 w 352"/>
                  <a:gd name="T21" fmla="*/ 937 h 937"/>
                  <a:gd name="T22" fmla="*/ 316 w 352"/>
                  <a:gd name="T23" fmla="*/ 935 h 937"/>
                  <a:gd name="T24" fmla="*/ 273 w 352"/>
                  <a:gd name="T25" fmla="*/ 926 h 937"/>
                  <a:gd name="T26" fmla="*/ 255 w 352"/>
                  <a:gd name="T27" fmla="*/ 918 h 937"/>
                  <a:gd name="T28" fmla="*/ 244 w 352"/>
                  <a:gd name="T29" fmla="*/ 902 h 937"/>
                  <a:gd name="T30" fmla="*/ 223 w 352"/>
                  <a:gd name="T31" fmla="*/ 888 h 937"/>
                  <a:gd name="T32" fmla="*/ 194 w 352"/>
                  <a:gd name="T33" fmla="*/ 885 h 937"/>
                  <a:gd name="T34" fmla="*/ 166 w 352"/>
                  <a:gd name="T35" fmla="*/ 883 h 937"/>
                  <a:gd name="T36" fmla="*/ 135 w 352"/>
                  <a:gd name="T37" fmla="*/ 866 h 937"/>
                  <a:gd name="T38" fmla="*/ 122 w 352"/>
                  <a:gd name="T39" fmla="*/ 847 h 937"/>
                  <a:gd name="T40" fmla="*/ 115 w 352"/>
                  <a:gd name="T41" fmla="*/ 827 h 937"/>
                  <a:gd name="T42" fmla="*/ 100 w 352"/>
                  <a:gd name="T43" fmla="*/ 814 h 937"/>
                  <a:gd name="T44" fmla="*/ 75 w 352"/>
                  <a:gd name="T45" fmla="*/ 804 h 937"/>
                  <a:gd name="T46" fmla="*/ 50 w 352"/>
                  <a:gd name="T47" fmla="*/ 775 h 937"/>
                  <a:gd name="T48" fmla="*/ 31 w 352"/>
                  <a:gd name="T49" fmla="*/ 741 h 937"/>
                  <a:gd name="T50" fmla="*/ 25 w 352"/>
                  <a:gd name="T51" fmla="*/ 704 h 937"/>
                  <a:gd name="T52" fmla="*/ 25 w 352"/>
                  <a:gd name="T53" fmla="*/ 663 h 937"/>
                  <a:gd name="T54" fmla="*/ 12 w 352"/>
                  <a:gd name="T55" fmla="*/ 628 h 937"/>
                  <a:gd name="T56" fmla="*/ 2 w 352"/>
                  <a:gd name="T57" fmla="*/ 577 h 937"/>
                  <a:gd name="T58" fmla="*/ 2 w 352"/>
                  <a:gd name="T59" fmla="*/ 509 h 937"/>
                  <a:gd name="T60" fmla="*/ 10 w 352"/>
                  <a:gd name="T61" fmla="*/ 477 h 937"/>
                  <a:gd name="T62" fmla="*/ 30 w 352"/>
                  <a:gd name="T63" fmla="*/ 434 h 937"/>
                  <a:gd name="T64" fmla="*/ 34 w 352"/>
                  <a:gd name="T65" fmla="*/ 392 h 937"/>
                  <a:gd name="T66" fmla="*/ 35 w 352"/>
                  <a:gd name="T67" fmla="*/ 352 h 937"/>
                  <a:gd name="T68" fmla="*/ 44 w 352"/>
                  <a:gd name="T69" fmla="*/ 302 h 937"/>
                  <a:gd name="T70" fmla="*/ 60 w 352"/>
                  <a:gd name="T71" fmla="*/ 263 h 937"/>
                  <a:gd name="T72" fmla="*/ 85 w 352"/>
                  <a:gd name="T73" fmla="*/ 231 h 937"/>
                  <a:gd name="T74" fmla="*/ 101 w 352"/>
                  <a:gd name="T75" fmla="*/ 197 h 937"/>
                  <a:gd name="T76" fmla="*/ 107 w 352"/>
                  <a:gd name="T77" fmla="*/ 157 h 937"/>
                  <a:gd name="T78" fmla="*/ 125 w 352"/>
                  <a:gd name="T79" fmla="*/ 113 h 937"/>
                  <a:gd name="T80" fmla="*/ 144 w 352"/>
                  <a:gd name="T81" fmla="*/ 93 h 937"/>
                  <a:gd name="T82" fmla="*/ 172 w 352"/>
                  <a:gd name="T83" fmla="*/ 79 h 937"/>
                  <a:gd name="T84" fmla="*/ 195 w 352"/>
                  <a:gd name="T85" fmla="*/ 69 h 937"/>
                  <a:gd name="T86" fmla="*/ 219 w 352"/>
                  <a:gd name="T87" fmla="*/ 43 h 937"/>
                  <a:gd name="T88" fmla="*/ 229 w 352"/>
                  <a:gd name="T89" fmla="*/ 18 h 937"/>
                  <a:gd name="T90" fmla="*/ 233 w 352"/>
                  <a:gd name="T91" fmla="*/ 12 h 937"/>
                  <a:gd name="T92" fmla="*/ 267 w 352"/>
                  <a:gd name="T93" fmla="*/ 0 h 937"/>
                  <a:gd name="T94" fmla="*/ 314 w 352"/>
                  <a:gd name="T95" fmla="*/ 6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52" h="937">
                    <a:moveTo>
                      <a:pt x="326" y="12"/>
                    </a:moveTo>
                    <a:lnTo>
                      <a:pt x="326" y="12"/>
                    </a:lnTo>
                    <a:lnTo>
                      <a:pt x="330" y="16"/>
                    </a:lnTo>
                    <a:lnTo>
                      <a:pt x="335" y="21"/>
                    </a:lnTo>
                    <a:lnTo>
                      <a:pt x="338" y="28"/>
                    </a:lnTo>
                    <a:lnTo>
                      <a:pt x="340" y="34"/>
                    </a:lnTo>
                    <a:lnTo>
                      <a:pt x="343" y="50"/>
                    </a:lnTo>
                    <a:lnTo>
                      <a:pt x="345" y="69"/>
                    </a:lnTo>
                    <a:lnTo>
                      <a:pt x="346" y="109"/>
                    </a:lnTo>
                    <a:lnTo>
                      <a:pt x="346" y="145"/>
                    </a:lnTo>
                    <a:lnTo>
                      <a:pt x="346" y="145"/>
                    </a:lnTo>
                    <a:lnTo>
                      <a:pt x="346" y="179"/>
                    </a:lnTo>
                    <a:lnTo>
                      <a:pt x="345" y="222"/>
                    </a:lnTo>
                    <a:lnTo>
                      <a:pt x="346" y="280"/>
                    </a:lnTo>
                    <a:lnTo>
                      <a:pt x="348" y="317"/>
                    </a:lnTo>
                    <a:lnTo>
                      <a:pt x="349" y="361"/>
                    </a:lnTo>
                    <a:lnTo>
                      <a:pt x="349" y="361"/>
                    </a:lnTo>
                    <a:lnTo>
                      <a:pt x="352" y="414"/>
                    </a:lnTo>
                    <a:lnTo>
                      <a:pt x="352" y="480"/>
                    </a:lnTo>
                    <a:lnTo>
                      <a:pt x="349" y="552"/>
                    </a:lnTo>
                    <a:lnTo>
                      <a:pt x="348" y="625"/>
                    </a:lnTo>
                    <a:lnTo>
                      <a:pt x="342" y="760"/>
                    </a:lnTo>
                    <a:lnTo>
                      <a:pt x="339" y="847"/>
                    </a:lnTo>
                    <a:lnTo>
                      <a:pt x="339" y="847"/>
                    </a:lnTo>
                    <a:lnTo>
                      <a:pt x="339" y="867"/>
                    </a:lnTo>
                    <a:lnTo>
                      <a:pt x="342" y="888"/>
                    </a:lnTo>
                    <a:lnTo>
                      <a:pt x="343" y="904"/>
                    </a:lnTo>
                    <a:lnTo>
                      <a:pt x="343" y="918"/>
                    </a:lnTo>
                    <a:lnTo>
                      <a:pt x="343" y="930"/>
                    </a:lnTo>
                    <a:lnTo>
                      <a:pt x="340" y="933"/>
                    </a:lnTo>
                    <a:lnTo>
                      <a:pt x="339" y="936"/>
                    </a:lnTo>
                    <a:lnTo>
                      <a:pt x="335" y="937"/>
                    </a:lnTo>
                    <a:lnTo>
                      <a:pt x="330" y="937"/>
                    </a:lnTo>
                    <a:lnTo>
                      <a:pt x="324" y="937"/>
                    </a:lnTo>
                    <a:lnTo>
                      <a:pt x="316" y="935"/>
                    </a:lnTo>
                    <a:lnTo>
                      <a:pt x="316" y="935"/>
                    </a:lnTo>
                    <a:lnTo>
                      <a:pt x="301" y="930"/>
                    </a:lnTo>
                    <a:lnTo>
                      <a:pt x="289" y="927"/>
                    </a:lnTo>
                    <a:lnTo>
                      <a:pt x="273" y="926"/>
                    </a:lnTo>
                    <a:lnTo>
                      <a:pt x="266" y="926"/>
                    </a:lnTo>
                    <a:lnTo>
                      <a:pt x="261" y="923"/>
                    </a:lnTo>
                    <a:lnTo>
                      <a:pt x="255" y="918"/>
                    </a:lnTo>
                    <a:lnTo>
                      <a:pt x="250" y="910"/>
                    </a:lnTo>
                    <a:lnTo>
                      <a:pt x="250" y="910"/>
                    </a:lnTo>
                    <a:lnTo>
                      <a:pt x="244" y="902"/>
                    </a:lnTo>
                    <a:lnTo>
                      <a:pt x="236" y="895"/>
                    </a:lnTo>
                    <a:lnTo>
                      <a:pt x="230" y="891"/>
                    </a:lnTo>
                    <a:lnTo>
                      <a:pt x="223" y="888"/>
                    </a:lnTo>
                    <a:lnTo>
                      <a:pt x="217" y="886"/>
                    </a:lnTo>
                    <a:lnTo>
                      <a:pt x="210" y="885"/>
                    </a:lnTo>
                    <a:lnTo>
                      <a:pt x="194" y="885"/>
                    </a:lnTo>
                    <a:lnTo>
                      <a:pt x="194" y="885"/>
                    </a:lnTo>
                    <a:lnTo>
                      <a:pt x="176" y="885"/>
                    </a:lnTo>
                    <a:lnTo>
                      <a:pt x="166" y="883"/>
                    </a:lnTo>
                    <a:lnTo>
                      <a:pt x="154" y="880"/>
                    </a:lnTo>
                    <a:lnTo>
                      <a:pt x="144" y="874"/>
                    </a:lnTo>
                    <a:lnTo>
                      <a:pt x="135" y="866"/>
                    </a:lnTo>
                    <a:lnTo>
                      <a:pt x="131" y="861"/>
                    </a:lnTo>
                    <a:lnTo>
                      <a:pt x="126" y="854"/>
                    </a:lnTo>
                    <a:lnTo>
                      <a:pt x="122" y="847"/>
                    </a:lnTo>
                    <a:lnTo>
                      <a:pt x="119" y="838"/>
                    </a:lnTo>
                    <a:lnTo>
                      <a:pt x="119" y="838"/>
                    </a:lnTo>
                    <a:lnTo>
                      <a:pt x="115" y="827"/>
                    </a:lnTo>
                    <a:lnTo>
                      <a:pt x="110" y="820"/>
                    </a:lnTo>
                    <a:lnTo>
                      <a:pt x="104" y="816"/>
                    </a:lnTo>
                    <a:lnTo>
                      <a:pt x="100" y="814"/>
                    </a:lnTo>
                    <a:lnTo>
                      <a:pt x="87" y="811"/>
                    </a:lnTo>
                    <a:lnTo>
                      <a:pt x="81" y="810"/>
                    </a:lnTo>
                    <a:lnTo>
                      <a:pt x="75" y="804"/>
                    </a:lnTo>
                    <a:lnTo>
                      <a:pt x="75" y="804"/>
                    </a:lnTo>
                    <a:lnTo>
                      <a:pt x="60" y="786"/>
                    </a:lnTo>
                    <a:lnTo>
                      <a:pt x="50" y="775"/>
                    </a:lnTo>
                    <a:lnTo>
                      <a:pt x="41" y="761"/>
                    </a:lnTo>
                    <a:lnTo>
                      <a:pt x="31" y="741"/>
                    </a:lnTo>
                    <a:lnTo>
                      <a:pt x="31" y="741"/>
                    </a:lnTo>
                    <a:lnTo>
                      <a:pt x="27" y="728"/>
                    </a:lnTo>
                    <a:lnTo>
                      <a:pt x="25" y="716"/>
                    </a:lnTo>
                    <a:lnTo>
                      <a:pt x="25" y="704"/>
                    </a:lnTo>
                    <a:lnTo>
                      <a:pt x="27" y="691"/>
                    </a:lnTo>
                    <a:lnTo>
                      <a:pt x="27" y="678"/>
                    </a:lnTo>
                    <a:lnTo>
                      <a:pt x="25" y="663"/>
                    </a:lnTo>
                    <a:lnTo>
                      <a:pt x="21" y="647"/>
                    </a:lnTo>
                    <a:lnTo>
                      <a:pt x="12" y="628"/>
                    </a:lnTo>
                    <a:lnTo>
                      <a:pt x="12" y="628"/>
                    </a:lnTo>
                    <a:lnTo>
                      <a:pt x="7" y="616"/>
                    </a:lnTo>
                    <a:lnTo>
                      <a:pt x="3" y="599"/>
                    </a:lnTo>
                    <a:lnTo>
                      <a:pt x="2" y="577"/>
                    </a:lnTo>
                    <a:lnTo>
                      <a:pt x="0" y="555"/>
                    </a:lnTo>
                    <a:lnTo>
                      <a:pt x="0" y="531"/>
                    </a:lnTo>
                    <a:lnTo>
                      <a:pt x="2" y="509"/>
                    </a:lnTo>
                    <a:lnTo>
                      <a:pt x="6" y="490"/>
                    </a:lnTo>
                    <a:lnTo>
                      <a:pt x="7" y="483"/>
                    </a:lnTo>
                    <a:lnTo>
                      <a:pt x="10" y="477"/>
                    </a:lnTo>
                    <a:lnTo>
                      <a:pt x="10" y="477"/>
                    </a:lnTo>
                    <a:lnTo>
                      <a:pt x="25" y="446"/>
                    </a:lnTo>
                    <a:lnTo>
                      <a:pt x="30" y="434"/>
                    </a:lnTo>
                    <a:lnTo>
                      <a:pt x="32" y="426"/>
                    </a:lnTo>
                    <a:lnTo>
                      <a:pt x="34" y="409"/>
                    </a:lnTo>
                    <a:lnTo>
                      <a:pt x="34" y="392"/>
                    </a:lnTo>
                    <a:lnTo>
                      <a:pt x="34" y="392"/>
                    </a:lnTo>
                    <a:lnTo>
                      <a:pt x="34" y="367"/>
                    </a:lnTo>
                    <a:lnTo>
                      <a:pt x="35" y="352"/>
                    </a:lnTo>
                    <a:lnTo>
                      <a:pt x="37" y="338"/>
                    </a:lnTo>
                    <a:lnTo>
                      <a:pt x="40" y="320"/>
                    </a:lnTo>
                    <a:lnTo>
                      <a:pt x="44" y="302"/>
                    </a:lnTo>
                    <a:lnTo>
                      <a:pt x="52" y="283"/>
                    </a:lnTo>
                    <a:lnTo>
                      <a:pt x="60" y="263"/>
                    </a:lnTo>
                    <a:lnTo>
                      <a:pt x="60" y="263"/>
                    </a:lnTo>
                    <a:lnTo>
                      <a:pt x="66" y="253"/>
                    </a:lnTo>
                    <a:lnTo>
                      <a:pt x="72" y="245"/>
                    </a:lnTo>
                    <a:lnTo>
                      <a:pt x="85" y="231"/>
                    </a:lnTo>
                    <a:lnTo>
                      <a:pt x="91" y="222"/>
                    </a:lnTo>
                    <a:lnTo>
                      <a:pt x="97" y="211"/>
                    </a:lnTo>
                    <a:lnTo>
                      <a:pt x="101" y="197"/>
                    </a:lnTo>
                    <a:lnTo>
                      <a:pt x="104" y="179"/>
                    </a:lnTo>
                    <a:lnTo>
                      <a:pt x="104" y="179"/>
                    </a:lnTo>
                    <a:lnTo>
                      <a:pt x="107" y="157"/>
                    </a:lnTo>
                    <a:lnTo>
                      <a:pt x="112" y="144"/>
                    </a:lnTo>
                    <a:lnTo>
                      <a:pt x="116" y="128"/>
                    </a:lnTo>
                    <a:lnTo>
                      <a:pt x="125" y="113"/>
                    </a:lnTo>
                    <a:lnTo>
                      <a:pt x="129" y="106"/>
                    </a:lnTo>
                    <a:lnTo>
                      <a:pt x="137" y="100"/>
                    </a:lnTo>
                    <a:lnTo>
                      <a:pt x="144" y="93"/>
                    </a:lnTo>
                    <a:lnTo>
                      <a:pt x="151" y="88"/>
                    </a:lnTo>
                    <a:lnTo>
                      <a:pt x="162" y="84"/>
                    </a:lnTo>
                    <a:lnTo>
                      <a:pt x="172" y="79"/>
                    </a:lnTo>
                    <a:lnTo>
                      <a:pt x="172" y="79"/>
                    </a:lnTo>
                    <a:lnTo>
                      <a:pt x="184" y="75"/>
                    </a:lnTo>
                    <a:lnTo>
                      <a:pt x="195" y="69"/>
                    </a:lnTo>
                    <a:lnTo>
                      <a:pt x="204" y="60"/>
                    </a:lnTo>
                    <a:lnTo>
                      <a:pt x="213" y="52"/>
                    </a:lnTo>
                    <a:lnTo>
                      <a:pt x="219" y="43"/>
                    </a:lnTo>
                    <a:lnTo>
                      <a:pt x="225" y="34"/>
                    </a:lnTo>
                    <a:lnTo>
                      <a:pt x="228" y="25"/>
                    </a:lnTo>
                    <a:lnTo>
                      <a:pt x="229" y="18"/>
                    </a:lnTo>
                    <a:lnTo>
                      <a:pt x="229" y="18"/>
                    </a:lnTo>
                    <a:lnTo>
                      <a:pt x="230" y="15"/>
                    </a:lnTo>
                    <a:lnTo>
                      <a:pt x="233" y="12"/>
                    </a:lnTo>
                    <a:lnTo>
                      <a:pt x="241" y="6"/>
                    </a:lnTo>
                    <a:lnTo>
                      <a:pt x="252" y="3"/>
                    </a:lnTo>
                    <a:lnTo>
                      <a:pt x="267" y="0"/>
                    </a:lnTo>
                    <a:lnTo>
                      <a:pt x="283" y="0"/>
                    </a:lnTo>
                    <a:lnTo>
                      <a:pt x="299" y="2"/>
                    </a:lnTo>
                    <a:lnTo>
                      <a:pt x="314" y="6"/>
                    </a:lnTo>
                    <a:lnTo>
                      <a:pt x="326" y="12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6">
                <a:extLst>
                  <a:ext uri="{FF2B5EF4-FFF2-40B4-BE49-F238E27FC236}">
                    <a16:creationId xmlns:a16="http://schemas.microsoft.com/office/drawing/2014/main" id="{7180396A-D4B0-4F00-4E9E-6F99D5CF86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5502" y="3456618"/>
                <a:ext cx="185738" cy="446787"/>
              </a:xfrm>
              <a:custGeom>
                <a:avLst/>
                <a:gdLst>
                  <a:gd name="T0" fmla="*/ 330 w 352"/>
                  <a:gd name="T1" fmla="*/ 16 h 937"/>
                  <a:gd name="T2" fmla="*/ 340 w 352"/>
                  <a:gd name="T3" fmla="*/ 34 h 937"/>
                  <a:gd name="T4" fmla="*/ 346 w 352"/>
                  <a:gd name="T5" fmla="*/ 109 h 937"/>
                  <a:gd name="T6" fmla="*/ 346 w 352"/>
                  <a:gd name="T7" fmla="*/ 179 h 937"/>
                  <a:gd name="T8" fmla="*/ 348 w 352"/>
                  <a:gd name="T9" fmla="*/ 317 h 937"/>
                  <a:gd name="T10" fmla="*/ 352 w 352"/>
                  <a:gd name="T11" fmla="*/ 414 h 937"/>
                  <a:gd name="T12" fmla="*/ 348 w 352"/>
                  <a:gd name="T13" fmla="*/ 625 h 937"/>
                  <a:gd name="T14" fmla="*/ 339 w 352"/>
                  <a:gd name="T15" fmla="*/ 847 h 937"/>
                  <a:gd name="T16" fmla="*/ 343 w 352"/>
                  <a:gd name="T17" fmla="*/ 904 h 937"/>
                  <a:gd name="T18" fmla="*/ 340 w 352"/>
                  <a:gd name="T19" fmla="*/ 933 h 937"/>
                  <a:gd name="T20" fmla="*/ 330 w 352"/>
                  <a:gd name="T21" fmla="*/ 937 h 937"/>
                  <a:gd name="T22" fmla="*/ 316 w 352"/>
                  <a:gd name="T23" fmla="*/ 935 h 937"/>
                  <a:gd name="T24" fmla="*/ 273 w 352"/>
                  <a:gd name="T25" fmla="*/ 926 h 937"/>
                  <a:gd name="T26" fmla="*/ 255 w 352"/>
                  <a:gd name="T27" fmla="*/ 918 h 937"/>
                  <a:gd name="T28" fmla="*/ 244 w 352"/>
                  <a:gd name="T29" fmla="*/ 902 h 937"/>
                  <a:gd name="T30" fmla="*/ 223 w 352"/>
                  <a:gd name="T31" fmla="*/ 888 h 937"/>
                  <a:gd name="T32" fmla="*/ 194 w 352"/>
                  <a:gd name="T33" fmla="*/ 885 h 937"/>
                  <a:gd name="T34" fmla="*/ 166 w 352"/>
                  <a:gd name="T35" fmla="*/ 883 h 937"/>
                  <a:gd name="T36" fmla="*/ 135 w 352"/>
                  <a:gd name="T37" fmla="*/ 866 h 937"/>
                  <a:gd name="T38" fmla="*/ 122 w 352"/>
                  <a:gd name="T39" fmla="*/ 847 h 937"/>
                  <a:gd name="T40" fmla="*/ 115 w 352"/>
                  <a:gd name="T41" fmla="*/ 827 h 937"/>
                  <a:gd name="T42" fmla="*/ 100 w 352"/>
                  <a:gd name="T43" fmla="*/ 814 h 937"/>
                  <a:gd name="T44" fmla="*/ 75 w 352"/>
                  <a:gd name="T45" fmla="*/ 804 h 937"/>
                  <a:gd name="T46" fmla="*/ 50 w 352"/>
                  <a:gd name="T47" fmla="*/ 775 h 937"/>
                  <a:gd name="T48" fmla="*/ 31 w 352"/>
                  <a:gd name="T49" fmla="*/ 741 h 937"/>
                  <a:gd name="T50" fmla="*/ 25 w 352"/>
                  <a:gd name="T51" fmla="*/ 704 h 937"/>
                  <a:gd name="T52" fmla="*/ 25 w 352"/>
                  <a:gd name="T53" fmla="*/ 663 h 937"/>
                  <a:gd name="T54" fmla="*/ 12 w 352"/>
                  <a:gd name="T55" fmla="*/ 628 h 937"/>
                  <a:gd name="T56" fmla="*/ 2 w 352"/>
                  <a:gd name="T57" fmla="*/ 577 h 937"/>
                  <a:gd name="T58" fmla="*/ 2 w 352"/>
                  <a:gd name="T59" fmla="*/ 509 h 937"/>
                  <a:gd name="T60" fmla="*/ 10 w 352"/>
                  <a:gd name="T61" fmla="*/ 477 h 937"/>
                  <a:gd name="T62" fmla="*/ 30 w 352"/>
                  <a:gd name="T63" fmla="*/ 434 h 937"/>
                  <a:gd name="T64" fmla="*/ 34 w 352"/>
                  <a:gd name="T65" fmla="*/ 392 h 937"/>
                  <a:gd name="T66" fmla="*/ 35 w 352"/>
                  <a:gd name="T67" fmla="*/ 352 h 937"/>
                  <a:gd name="T68" fmla="*/ 44 w 352"/>
                  <a:gd name="T69" fmla="*/ 302 h 937"/>
                  <a:gd name="T70" fmla="*/ 60 w 352"/>
                  <a:gd name="T71" fmla="*/ 263 h 937"/>
                  <a:gd name="T72" fmla="*/ 85 w 352"/>
                  <a:gd name="T73" fmla="*/ 231 h 937"/>
                  <a:gd name="T74" fmla="*/ 101 w 352"/>
                  <a:gd name="T75" fmla="*/ 197 h 937"/>
                  <a:gd name="T76" fmla="*/ 107 w 352"/>
                  <a:gd name="T77" fmla="*/ 157 h 937"/>
                  <a:gd name="T78" fmla="*/ 125 w 352"/>
                  <a:gd name="T79" fmla="*/ 113 h 937"/>
                  <a:gd name="T80" fmla="*/ 144 w 352"/>
                  <a:gd name="T81" fmla="*/ 93 h 937"/>
                  <a:gd name="T82" fmla="*/ 172 w 352"/>
                  <a:gd name="T83" fmla="*/ 79 h 937"/>
                  <a:gd name="T84" fmla="*/ 195 w 352"/>
                  <a:gd name="T85" fmla="*/ 69 h 937"/>
                  <a:gd name="T86" fmla="*/ 219 w 352"/>
                  <a:gd name="T87" fmla="*/ 43 h 937"/>
                  <a:gd name="T88" fmla="*/ 229 w 352"/>
                  <a:gd name="T89" fmla="*/ 18 h 937"/>
                  <a:gd name="T90" fmla="*/ 233 w 352"/>
                  <a:gd name="T91" fmla="*/ 12 h 937"/>
                  <a:gd name="T92" fmla="*/ 267 w 352"/>
                  <a:gd name="T93" fmla="*/ 0 h 937"/>
                  <a:gd name="T94" fmla="*/ 314 w 352"/>
                  <a:gd name="T95" fmla="*/ 6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52" h="937">
                    <a:moveTo>
                      <a:pt x="326" y="12"/>
                    </a:moveTo>
                    <a:lnTo>
                      <a:pt x="326" y="12"/>
                    </a:lnTo>
                    <a:lnTo>
                      <a:pt x="330" y="16"/>
                    </a:lnTo>
                    <a:lnTo>
                      <a:pt x="335" y="21"/>
                    </a:lnTo>
                    <a:lnTo>
                      <a:pt x="338" y="28"/>
                    </a:lnTo>
                    <a:lnTo>
                      <a:pt x="340" y="34"/>
                    </a:lnTo>
                    <a:lnTo>
                      <a:pt x="343" y="50"/>
                    </a:lnTo>
                    <a:lnTo>
                      <a:pt x="345" y="69"/>
                    </a:lnTo>
                    <a:lnTo>
                      <a:pt x="346" y="109"/>
                    </a:lnTo>
                    <a:lnTo>
                      <a:pt x="346" y="145"/>
                    </a:lnTo>
                    <a:lnTo>
                      <a:pt x="346" y="145"/>
                    </a:lnTo>
                    <a:lnTo>
                      <a:pt x="346" y="179"/>
                    </a:lnTo>
                    <a:lnTo>
                      <a:pt x="345" y="222"/>
                    </a:lnTo>
                    <a:lnTo>
                      <a:pt x="346" y="280"/>
                    </a:lnTo>
                    <a:lnTo>
                      <a:pt x="348" y="317"/>
                    </a:lnTo>
                    <a:lnTo>
                      <a:pt x="349" y="361"/>
                    </a:lnTo>
                    <a:lnTo>
                      <a:pt x="349" y="361"/>
                    </a:lnTo>
                    <a:lnTo>
                      <a:pt x="352" y="414"/>
                    </a:lnTo>
                    <a:lnTo>
                      <a:pt x="352" y="480"/>
                    </a:lnTo>
                    <a:lnTo>
                      <a:pt x="349" y="552"/>
                    </a:lnTo>
                    <a:lnTo>
                      <a:pt x="348" y="625"/>
                    </a:lnTo>
                    <a:lnTo>
                      <a:pt x="342" y="760"/>
                    </a:lnTo>
                    <a:lnTo>
                      <a:pt x="339" y="847"/>
                    </a:lnTo>
                    <a:lnTo>
                      <a:pt x="339" y="847"/>
                    </a:lnTo>
                    <a:lnTo>
                      <a:pt x="339" y="867"/>
                    </a:lnTo>
                    <a:lnTo>
                      <a:pt x="342" y="888"/>
                    </a:lnTo>
                    <a:lnTo>
                      <a:pt x="343" y="904"/>
                    </a:lnTo>
                    <a:lnTo>
                      <a:pt x="343" y="918"/>
                    </a:lnTo>
                    <a:lnTo>
                      <a:pt x="343" y="930"/>
                    </a:lnTo>
                    <a:lnTo>
                      <a:pt x="340" y="933"/>
                    </a:lnTo>
                    <a:lnTo>
                      <a:pt x="339" y="936"/>
                    </a:lnTo>
                    <a:lnTo>
                      <a:pt x="335" y="937"/>
                    </a:lnTo>
                    <a:lnTo>
                      <a:pt x="330" y="937"/>
                    </a:lnTo>
                    <a:lnTo>
                      <a:pt x="324" y="937"/>
                    </a:lnTo>
                    <a:lnTo>
                      <a:pt x="316" y="935"/>
                    </a:lnTo>
                    <a:lnTo>
                      <a:pt x="316" y="935"/>
                    </a:lnTo>
                    <a:lnTo>
                      <a:pt x="301" y="930"/>
                    </a:lnTo>
                    <a:lnTo>
                      <a:pt x="289" y="927"/>
                    </a:lnTo>
                    <a:lnTo>
                      <a:pt x="273" y="926"/>
                    </a:lnTo>
                    <a:lnTo>
                      <a:pt x="266" y="926"/>
                    </a:lnTo>
                    <a:lnTo>
                      <a:pt x="261" y="923"/>
                    </a:lnTo>
                    <a:lnTo>
                      <a:pt x="255" y="918"/>
                    </a:lnTo>
                    <a:lnTo>
                      <a:pt x="250" y="910"/>
                    </a:lnTo>
                    <a:lnTo>
                      <a:pt x="250" y="910"/>
                    </a:lnTo>
                    <a:lnTo>
                      <a:pt x="244" y="902"/>
                    </a:lnTo>
                    <a:lnTo>
                      <a:pt x="236" y="895"/>
                    </a:lnTo>
                    <a:lnTo>
                      <a:pt x="230" y="891"/>
                    </a:lnTo>
                    <a:lnTo>
                      <a:pt x="223" y="888"/>
                    </a:lnTo>
                    <a:lnTo>
                      <a:pt x="217" y="886"/>
                    </a:lnTo>
                    <a:lnTo>
                      <a:pt x="210" y="885"/>
                    </a:lnTo>
                    <a:lnTo>
                      <a:pt x="194" y="885"/>
                    </a:lnTo>
                    <a:lnTo>
                      <a:pt x="194" y="885"/>
                    </a:lnTo>
                    <a:lnTo>
                      <a:pt x="176" y="885"/>
                    </a:lnTo>
                    <a:lnTo>
                      <a:pt x="166" y="883"/>
                    </a:lnTo>
                    <a:lnTo>
                      <a:pt x="154" y="880"/>
                    </a:lnTo>
                    <a:lnTo>
                      <a:pt x="144" y="874"/>
                    </a:lnTo>
                    <a:lnTo>
                      <a:pt x="135" y="866"/>
                    </a:lnTo>
                    <a:lnTo>
                      <a:pt x="131" y="861"/>
                    </a:lnTo>
                    <a:lnTo>
                      <a:pt x="126" y="854"/>
                    </a:lnTo>
                    <a:lnTo>
                      <a:pt x="122" y="847"/>
                    </a:lnTo>
                    <a:lnTo>
                      <a:pt x="119" y="838"/>
                    </a:lnTo>
                    <a:lnTo>
                      <a:pt x="119" y="838"/>
                    </a:lnTo>
                    <a:lnTo>
                      <a:pt x="115" y="827"/>
                    </a:lnTo>
                    <a:lnTo>
                      <a:pt x="110" y="820"/>
                    </a:lnTo>
                    <a:lnTo>
                      <a:pt x="104" y="816"/>
                    </a:lnTo>
                    <a:lnTo>
                      <a:pt x="100" y="814"/>
                    </a:lnTo>
                    <a:lnTo>
                      <a:pt x="87" y="811"/>
                    </a:lnTo>
                    <a:lnTo>
                      <a:pt x="81" y="810"/>
                    </a:lnTo>
                    <a:lnTo>
                      <a:pt x="75" y="804"/>
                    </a:lnTo>
                    <a:lnTo>
                      <a:pt x="75" y="804"/>
                    </a:lnTo>
                    <a:lnTo>
                      <a:pt x="60" y="786"/>
                    </a:lnTo>
                    <a:lnTo>
                      <a:pt x="50" y="775"/>
                    </a:lnTo>
                    <a:lnTo>
                      <a:pt x="41" y="761"/>
                    </a:lnTo>
                    <a:lnTo>
                      <a:pt x="31" y="741"/>
                    </a:lnTo>
                    <a:lnTo>
                      <a:pt x="31" y="741"/>
                    </a:lnTo>
                    <a:lnTo>
                      <a:pt x="27" y="728"/>
                    </a:lnTo>
                    <a:lnTo>
                      <a:pt x="25" y="716"/>
                    </a:lnTo>
                    <a:lnTo>
                      <a:pt x="25" y="704"/>
                    </a:lnTo>
                    <a:lnTo>
                      <a:pt x="27" y="691"/>
                    </a:lnTo>
                    <a:lnTo>
                      <a:pt x="27" y="678"/>
                    </a:lnTo>
                    <a:lnTo>
                      <a:pt x="25" y="663"/>
                    </a:lnTo>
                    <a:lnTo>
                      <a:pt x="21" y="647"/>
                    </a:lnTo>
                    <a:lnTo>
                      <a:pt x="12" y="628"/>
                    </a:lnTo>
                    <a:lnTo>
                      <a:pt x="12" y="628"/>
                    </a:lnTo>
                    <a:lnTo>
                      <a:pt x="7" y="616"/>
                    </a:lnTo>
                    <a:lnTo>
                      <a:pt x="3" y="599"/>
                    </a:lnTo>
                    <a:lnTo>
                      <a:pt x="2" y="577"/>
                    </a:lnTo>
                    <a:lnTo>
                      <a:pt x="0" y="555"/>
                    </a:lnTo>
                    <a:lnTo>
                      <a:pt x="0" y="531"/>
                    </a:lnTo>
                    <a:lnTo>
                      <a:pt x="2" y="509"/>
                    </a:lnTo>
                    <a:lnTo>
                      <a:pt x="6" y="490"/>
                    </a:lnTo>
                    <a:lnTo>
                      <a:pt x="7" y="483"/>
                    </a:lnTo>
                    <a:lnTo>
                      <a:pt x="10" y="477"/>
                    </a:lnTo>
                    <a:lnTo>
                      <a:pt x="10" y="477"/>
                    </a:lnTo>
                    <a:lnTo>
                      <a:pt x="25" y="446"/>
                    </a:lnTo>
                    <a:lnTo>
                      <a:pt x="30" y="434"/>
                    </a:lnTo>
                    <a:lnTo>
                      <a:pt x="32" y="426"/>
                    </a:lnTo>
                    <a:lnTo>
                      <a:pt x="34" y="409"/>
                    </a:lnTo>
                    <a:lnTo>
                      <a:pt x="34" y="392"/>
                    </a:lnTo>
                    <a:lnTo>
                      <a:pt x="34" y="392"/>
                    </a:lnTo>
                    <a:lnTo>
                      <a:pt x="34" y="367"/>
                    </a:lnTo>
                    <a:lnTo>
                      <a:pt x="35" y="352"/>
                    </a:lnTo>
                    <a:lnTo>
                      <a:pt x="37" y="338"/>
                    </a:lnTo>
                    <a:lnTo>
                      <a:pt x="40" y="320"/>
                    </a:lnTo>
                    <a:lnTo>
                      <a:pt x="44" y="302"/>
                    </a:lnTo>
                    <a:lnTo>
                      <a:pt x="52" y="283"/>
                    </a:lnTo>
                    <a:lnTo>
                      <a:pt x="60" y="263"/>
                    </a:lnTo>
                    <a:lnTo>
                      <a:pt x="60" y="263"/>
                    </a:lnTo>
                    <a:lnTo>
                      <a:pt x="66" y="253"/>
                    </a:lnTo>
                    <a:lnTo>
                      <a:pt x="72" y="245"/>
                    </a:lnTo>
                    <a:lnTo>
                      <a:pt x="85" y="231"/>
                    </a:lnTo>
                    <a:lnTo>
                      <a:pt x="91" y="222"/>
                    </a:lnTo>
                    <a:lnTo>
                      <a:pt x="97" y="211"/>
                    </a:lnTo>
                    <a:lnTo>
                      <a:pt x="101" y="197"/>
                    </a:lnTo>
                    <a:lnTo>
                      <a:pt x="104" y="179"/>
                    </a:lnTo>
                    <a:lnTo>
                      <a:pt x="104" y="179"/>
                    </a:lnTo>
                    <a:lnTo>
                      <a:pt x="107" y="157"/>
                    </a:lnTo>
                    <a:lnTo>
                      <a:pt x="112" y="144"/>
                    </a:lnTo>
                    <a:lnTo>
                      <a:pt x="116" y="128"/>
                    </a:lnTo>
                    <a:lnTo>
                      <a:pt x="125" y="113"/>
                    </a:lnTo>
                    <a:lnTo>
                      <a:pt x="129" y="106"/>
                    </a:lnTo>
                    <a:lnTo>
                      <a:pt x="137" y="100"/>
                    </a:lnTo>
                    <a:lnTo>
                      <a:pt x="144" y="93"/>
                    </a:lnTo>
                    <a:lnTo>
                      <a:pt x="151" y="88"/>
                    </a:lnTo>
                    <a:lnTo>
                      <a:pt x="162" y="84"/>
                    </a:lnTo>
                    <a:lnTo>
                      <a:pt x="172" y="79"/>
                    </a:lnTo>
                    <a:lnTo>
                      <a:pt x="172" y="79"/>
                    </a:lnTo>
                    <a:lnTo>
                      <a:pt x="184" y="75"/>
                    </a:lnTo>
                    <a:lnTo>
                      <a:pt x="195" y="69"/>
                    </a:lnTo>
                    <a:lnTo>
                      <a:pt x="204" y="60"/>
                    </a:lnTo>
                    <a:lnTo>
                      <a:pt x="213" y="52"/>
                    </a:lnTo>
                    <a:lnTo>
                      <a:pt x="219" y="43"/>
                    </a:lnTo>
                    <a:lnTo>
                      <a:pt x="225" y="34"/>
                    </a:lnTo>
                    <a:lnTo>
                      <a:pt x="228" y="25"/>
                    </a:lnTo>
                    <a:lnTo>
                      <a:pt x="229" y="18"/>
                    </a:lnTo>
                    <a:lnTo>
                      <a:pt x="229" y="18"/>
                    </a:lnTo>
                    <a:lnTo>
                      <a:pt x="230" y="15"/>
                    </a:lnTo>
                    <a:lnTo>
                      <a:pt x="233" y="12"/>
                    </a:lnTo>
                    <a:lnTo>
                      <a:pt x="241" y="6"/>
                    </a:lnTo>
                    <a:lnTo>
                      <a:pt x="252" y="3"/>
                    </a:lnTo>
                    <a:lnTo>
                      <a:pt x="267" y="0"/>
                    </a:lnTo>
                    <a:lnTo>
                      <a:pt x="283" y="0"/>
                    </a:lnTo>
                    <a:lnTo>
                      <a:pt x="299" y="2"/>
                    </a:lnTo>
                    <a:lnTo>
                      <a:pt x="314" y="6"/>
                    </a:lnTo>
                    <a:lnTo>
                      <a:pt x="326" y="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7">
                <a:extLst>
                  <a:ext uri="{FF2B5EF4-FFF2-40B4-BE49-F238E27FC236}">
                    <a16:creationId xmlns:a16="http://schemas.microsoft.com/office/drawing/2014/main" id="{1B965C1A-91E7-2A06-128F-CF8F053EA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39177" y="3456618"/>
                <a:ext cx="179388" cy="446787"/>
              </a:xfrm>
              <a:custGeom>
                <a:avLst/>
                <a:gdLst>
                  <a:gd name="T0" fmla="*/ 9 w 340"/>
                  <a:gd name="T1" fmla="*/ 16 h 937"/>
                  <a:gd name="T2" fmla="*/ 1 w 340"/>
                  <a:gd name="T3" fmla="*/ 35 h 937"/>
                  <a:gd name="T4" fmla="*/ 3 w 340"/>
                  <a:gd name="T5" fmla="*/ 118 h 937"/>
                  <a:gd name="T6" fmla="*/ 4 w 340"/>
                  <a:gd name="T7" fmla="*/ 156 h 937"/>
                  <a:gd name="T8" fmla="*/ 10 w 340"/>
                  <a:gd name="T9" fmla="*/ 333 h 937"/>
                  <a:gd name="T10" fmla="*/ 10 w 340"/>
                  <a:gd name="T11" fmla="*/ 533 h 937"/>
                  <a:gd name="T12" fmla="*/ 0 w 340"/>
                  <a:gd name="T13" fmla="*/ 847 h 937"/>
                  <a:gd name="T14" fmla="*/ 3 w 340"/>
                  <a:gd name="T15" fmla="*/ 904 h 937"/>
                  <a:gd name="T16" fmla="*/ 12 w 340"/>
                  <a:gd name="T17" fmla="*/ 930 h 937"/>
                  <a:gd name="T18" fmla="*/ 23 w 340"/>
                  <a:gd name="T19" fmla="*/ 937 h 937"/>
                  <a:gd name="T20" fmla="*/ 45 w 340"/>
                  <a:gd name="T21" fmla="*/ 935 h 937"/>
                  <a:gd name="T22" fmla="*/ 69 w 340"/>
                  <a:gd name="T23" fmla="*/ 927 h 937"/>
                  <a:gd name="T24" fmla="*/ 84 w 340"/>
                  <a:gd name="T25" fmla="*/ 923 h 937"/>
                  <a:gd name="T26" fmla="*/ 97 w 340"/>
                  <a:gd name="T27" fmla="*/ 902 h 937"/>
                  <a:gd name="T28" fmla="*/ 117 w 340"/>
                  <a:gd name="T29" fmla="*/ 888 h 937"/>
                  <a:gd name="T30" fmla="*/ 147 w 340"/>
                  <a:gd name="T31" fmla="*/ 885 h 937"/>
                  <a:gd name="T32" fmla="*/ 174 w 340"/>
                  <a:gd name="T33" fmla="*/ 883 h 937"/>
                  <a:gd name="T34" fmla="*/ 205 w 340"/>
                  <a:gd name="T35" fmla="*/ 866 h 937"/>
                  <a:gd name="T36" fmla="*/ 217 w 340"/>
                  <a:gd name="T37" fmla="*/ 847 h 937"/>
                  <a:gd name="T38" fmla="*/ 226 w 340"/>
                  <a:gd name="T39" fmla="*/ 827 h 937"/>
                  <a:gd name="T40" fmla="*/ 240 w 340"/>
                  <a:gd name="T41" fmla="*/ 814 h 937"/>
                  <a:gd name="T42" fmla="*/ 265 w 340"/>
                  <a:gd name="T43" fmla="*/ 804 h 937"/>
                  <a:gd name="T44" fmla="*/ 290 w 340"/>
                  <a:gd name="T45" fmla="*/ 775 h 937"/>
                  <a:gd name="T46" fmla="*/ 309 w 340"/>
                  <a:gd name="T47" fmla="*/ 741 h 937"/>
                  <a:gd name="T48" fmla="*/ 315 w 340"/>
                  <a:gd name="T49" fmla="*/ 704 h 937"/>
                  <a:gd name="T50" fmla="*/ 315 w 340"/>
                  <a:gd name="T51" fmla="*/ 663 h 937"/>
                  <a:gd name="T52" fmla="*/ 328 w 340"/>
                  <a:gd name="T53" fmla="*/ 628 h 937"/>
                  <a:gd name="T54" fmla="*/ 339 w 340"/>
                  <a:gd name="T55" fmla="*/ 577 h 937"/>
                  <a:gd name="T56" fmla="*/ 339 w 340"/>
                  <a:gd name="T57" fmla="*/ 509 h 937"/>
                  <a:gd name="T58" fmla="*/ 330 w 340"/>
                  <a:gd name="T59" fmla="*/ 477 h 937"/>
                  <a:gd name="T60" fmla="*/ 311 w 340"/>
                  <a:gd name="T61" fmla="*/ 434 h 937"/>
                  <a:gd name="T62" fmla="*/ 306 w 340"/>
                  <a:gd name="T63" fmla="*/ 409 h 937"/>
                  <a:gd name="T64" fmla="*/ 306 w 340"/>
                  <a:gd name="T65" fmla="*/ 367 h 937"/>
                  <a:gd name="T66" fmla="*/ 301 w 340"/>
                  <a:gd name="T67" fmla="*/ 320 h 937"/>
                  <a:gd name="T68" fmla="*/ 280 w 340"/>
                  <a:gd name="T69" fmla="*/ 263 h 937"/>
                  <a:gd name="T70" fmla="*/ 268 w 340"/>
                  <a:gd name="T71" fmla="*/ 245 h 937"/>
                  <a:gd name="T72" fmla="*/ 243 w 340"/>
                  <a:gd name="T73" fmla="*/ 211 h 937"/>
                  <a:gd name="T74" fmla="*/ 236 w 340"/>
                  <a:gd name="T75" fmla="*/ 179 h 937"/>
                  <a:gd name="T76" fmla="*/ 224 w 340"/>
                  <a:gd name="T77" fmla="*/ 128 h 937"/>
                  <a:gd name="T78" fmla="*/ 204 w 340"/>
                  <a:gd name="T79" fmla="*/ 100 h 937"/>
                  <a:gd name="T80" fmla="*/ 179 w 340"/>
                  <a:gd name="T81" fmla="*/ 84 h 937"/>
                  <a:gd name="T82" fmla="*/ 157 w 340"/>
                  <a:gd name="T83" fmla="*/ 75 h 937"/>
                  <a:gd name="T84" fmla="*/ 128 w 340"/>
                  <a:gd name="T85" fmla="*/ 52 h 937"/>
                  <a:gd name="T86" fmla="*/ 113 w 340"/>
                  <a:gd name="T87" fmla="*/ 25 h 937"/>
                  <a:gd name="T88" fmla="*/ 110 w 340"/>
                  <a:gd name="T89" fmla="*/ 15 h 937"/>
                  <a:gd name="T90" fmla="*/ 86 w 340"/>
                  <a:gd name="T91" fmla="*/ 3 h 937"/>
                  <a:gd name="T92" fmla="*/ 41 w 340"/>
                  <a:gd name="T93" fmla="*/ 2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40" h="937">
                    <a:moveTo>
                      <a:pt x="13" y="12"/>
                    </a:moveTo>
                    <a:lnTo>
                      <a:pt x="13" y="12"/>
                    </a:lnTo>
                    <a:lnTo>
                      <a:pt x="9" y="16"/>
                    </a:lnTo>
                    <a:lnTo>
                      <a:pt x="6" y="22"/>
                    </a:lnTo>
                    <a:lnTo>
                      <a:pt x="3" y="28"/>
                    </a:lnTo>
                    <a:lnTo>
                      <a:pt x="1" y="35"/>
                    </a:lnTo>
                    <a:lnTo>
                      <a:pt x="0" y="55"/>
                    </a:lnTo>
                    <a:lnTo>
                      <a:pt x="0" y="75"/>
                    </a:lnTo>
                    <a:lnTo>
                      <a:pt x="3" y="118"/>
                    </a:lnTo>
                    <a:lnTo>
                      <a:pt x="4" y="138"/>
                    </a:lnTo>
                    <a:lnTo>
                      <a:pt x="4" y="156"/>
                    </a:lnTo>
                    <a:lnTo>
                      <a:pt x="4" y="156"/>
                    </a:lnTo>
                    <a:lnTo>
                      <a:pt x="4" y="197"/>
                    </a:lnTo>
                    <a:lnTo>
                      <a:pt x="7" y="257"/>
                    </a:lnTo>
                    <a:lnTo>
                      <a:pt x="10" y="333"/>
                    </a:lnTo>
                    <a:lnTo>
                      <a:pt x="12" y="423"/>
                    </a:lnTo>
                    <a:lnTo>
                      <a:pt x="12" y="423"/>
                    </a:lnTo>
                    <a:lnTo>
                      <a:pt x="10" y="533"/>
                    </a:lnTo>
                    <a:lnTo>
                      <a:pt x="6" y="657"/>
                    </a:lnTo>
                    <a:lnTo>
                      <a:pt x="1" y="770"/>
                    </a:lnTo>
                    <a:lnTo>
                      <a:pt x="0" y="847"/>
                    </a:lnTo>
                    <a:lnTo>
                      <a:pt x="0" y="847"/>
                    </a:lnTo>
                    <a:lnTo>
                      <a:pt x="0" y="888"/>
                    </a:lnTo>
                    <a:lnTo>
                      <a:pt x="3" y="904"/>
                    </a:lnTo>
                    <a:lnTo>
                      <a:pt x="6" y="918"/>
                    </a:lnTo>
                    <a:lnTo>
                      <a:pt x="7" y="924"/>
                    </a:lnTo>
                    <a:lnTo>
                      <a:pt x="12" y="930"/>
                    </a:lnTo>
                    <a:lnTo>
                      <a:pt x="15" y="933"/>
                    </a:lnTo>
                    <a:lnTo>
                      <a:pt x="19" y="936"/>
                    </a:lnTo>
                    <a:lnTo>
                      <a:pt x="23" y="937"/>
                    </a:lnTo>
                    <a:lnTo>
                      <a:pt x="31" y="937"/>
                    </a:lnTo>
                    <a:lnTo>
                      <a:pt x="37" y="937"/>
                    </a:lnTo>
                    <a:lnTo>
                      <a:pt x="45" y="935"/>
                    </a:lnTo>
                    <a:lnTo>
                      <a:pt x="45" y="935"/>
                    </a:lnTo>
                    <a:lnTo>
                      <a:pt x="59" y="930"/>
                    </a:lnTo>
                    <a:lnTo>
                      <a:pt x="69" y="927"/>
                    </a:lnTo>
                    <a:lnTo>
                      <a:pt x="78" y="926"/>
                    </a:lnTo>
                    <a:lnTo>
                      <a:pt x="81" y="926"/>
                    </a:lnTo>
                    <a:lnTo>
                      <a:pt x="84" y="923"/>
                    </a:lnTo>
                    <a:lnTo>
                      <a:pt x="91" y="910"/>
                    </a:lnTo>
                    <a:lnTo>
                      <a:pt x="91" y="910"/>
                    </a:lnTo>
                    <a:lnTo>
                      <a:pt x="97" y="902"/>
                    </a:lnTo>
                    <a:lnTo>
                      <a:pt x="103" y="895"/>
                    </a:lnTo>
                    <a:lnTo>
                      <a:pt x="110" y="891"/>
                    </a:lnTo>
                    <a:lnTo>
                      <a:pt x="117" y="888"/>
                    </a:lnTo>
                    <a:lnTo>
                      <a:pt x="123" y="886"/>
                    </a:lnTo>
                    <a:lnTo>
                      <a:pt x="130" y="885"/>
                    </a:lnTo>
                    <a:lnTo>
                      <a:pt x="147" y="885"/>
                    </a:lnTo>
                    <a:lnTo>
                      <a:pt x="147" y="885"/>
                    </a:lnTo>
                    <a:lnTo>
                      <a:pt x="164" y="885"/>
                    </a:lnTo>
                    <a:lnTo>
                      <a:pt x="174" y="883"/>
                    </a:lnTo>
                    <a:lnTo>
                      <a:pt x="185" y="880"/>
                    </a:lnTo>
                    <a:lnTo>
                      <a:pt x="196" y="874"/>
                    </a:lnTo>
                    <a:lnTo>
                      <a:pt x="205" y="866"/>
                    </a:lnTo>
                    <a:lnTo>
                      <a:pt x="210" y="861"/>
                    </a:lnTo>
                    <a:lnTo>
                      <a:pt x="214" y="854"/>
                    </a:lnTo>
                    <a:lnTo>
                      <a:pt x="217" y="847"/>
                    </a:lnTo>
                    <a:lnTo>
                      <a:pt x="221" y="838"/>
                    </a:lnTo>
                    <a:lnTo>
                      <a:pt x="221" y="838"/>
                    </a:lnTo>
                    <a:lnTo>
                      <a:pt x="226" y="827"/>
                    </a:lnTo>
                    <a:lnTo>
                      <a:pt x="230" y="820"/>
                    </a:lnTo>
                    <a:lnTo>
                      <a:pt x="236" y="816"/>
                    </a:lnTo>
                    <a:lnTo>
                      <a:pt x="240" y="814"/>
                    </a:lnTo>
                    <a:lnTo>
                      <a:pt x="254" y="811"/>
                    </a:lnTo>
                    <a:lnTo>
                      <a:pt x="260" y="810"/>
                    </a:lnTo>
                    <a:lnTo>
                      <a:pt x="265" y="804"/>
                    </a:lnTo>
                    <a:lnTo>
                      <a:pt x="265" y="804"/>
                    </a:lnTo>
                    <a:lnTo>
                      <a:pt x="280" y="786"/>
                    </a:lnTo>
                    <a:lnTo>
                      <a:pt x="290" y="775"/>
                    </a:lnTo>
                    <a:lnTo>
                      <a:pt x="299" y="761"/>
                    </a:lnTo>
                    <a:lnTo>
                      <a:pt x="309" y="741"/>
                    </a:lnTo>
                    <a:lnTo>
                      <a:pt x="309" y="741"/>
                    </a:lnTo>
                    <a:lnTo>
                      <a:pt x="314" y="728"/>
                    </a:lnTo>
                    <a:lnTo>
                      <a:pt x="315" y="716"/>
                    </a:lnTo>
                    <a:lnTo>
                      <a:pt x="315" y="704"/>
                    </a:lnTo>
                    <a:lnTo>
                      <a:pt x="314" y="691"/>
                    </a:lnTo>
                    <a:lnTo>
                      <a:pt x="314" y="678"/>
                    </a:lnTo>
                    <a:lnTo>
                      <a:pt x="315" y="663"/>
                    </a:lnTo>
                    <a:lnTo>
                      <a:pt x="320" y="647"/>
                    </a:lnTo>
                    <a:lnTo>
                      <a:pt x="328" y="628"/>
                    </a:lnTo>
                    <a:lnTo>
                      <a:pt x="328" y="628"/>
                    </a:lnTo>
                    <a:lnTo>
                      <a:pt x="333" y="616"/>
                    </a:lnTo>
                    <a:lnTo>
                      <a:pt x="337" y="599"/>
                    </a:lnTo>
                    <a:lnTo>
                      <a:pt x="339" y="577"/>
                    </a:lnTo>
                    <a:lnTo>
                      <a:pt x="340" y="555"/>
                    </a:lnTo>
                    <a:lnTo>
                      <a:pt x="340" y="531"/>
                    </a:lnTo>
                    <a:lnTo>
                      <a:pt x="339" y="509"/>
                    </a:lnTo>
                    <a:lnTo>
                      <a:pt x="334" y="490"/>
                    </a:lnTo>
                    <a:lnTo>
                      <a:pt x="333" y="483"/>
                    </a:lnTo>
                    <a:lnTo>
                      <a:pt x="330" y="477"/>
                    </a:lnTo>
                    <a:lnTo>
                      <a:pt x="330" y="477"/>
                    </a:lnTo>
                    <a:lnTo>
                      <a:pt x="315" y="446"/>
                    </a:lnTo>
                    <a:lnTo>
                      <a:pt x="311" y="434"/>
                    </a:lnTo>
                    <a:lnTo>
                      <a:pt x="308" y="426"/>
                    </a:lnTo>
                    <a:lnTo>
                      <a:pt x="308" y="417"/>
                    </a:lnTo>
                    <a:lnTo>
                      <a:pt x="306" y="409"/>
                    </a:lnTo>
                    <a:lnTo>
                      <a:pt x="306" y="392"/>
                    </a:lnTo>
                    <a:lnTo>
                      <a:pt x="306" y="392"/>
                    </a:lnTo>
                    <a:lnTo>
                      <a:pt x="306" y="367"/>
                    </a:lnTo>
                    <a:lnTo>
                      <a:pt x="305" y="352"/>
                    </a:lnTo>
                    <a:lnTo>
                      <a:pt x="304" y="338"/>
                    </a:lnTo>
                    <a:lnTo>
                      <a:pt x="301" y="320"/>
                    </a:lnTo>
                    <a:lnTo>
                      <a:pt x="296" y="302"/>
                    </a:lnTo>
                    <a:lnTo>
                      <a:pt x="289" y="283"/>
                    </a:lnTo>
                    <a:lnTo>
                      <a:pt x="280" y="263"/>
                    </a:lnTo>
                    <a:lnTo>
                      <a:pt x="280" y="263"/>
                    </a:lnTo>
                    <a:lnTo>
                      <a:pt x="274" y="253"/>
                    </a:lnTo>
                    <a:lnTo>
                      <a:pt x="268" y="245"/>
                    </a:lnTo>
                    <a:lnTo>
                      <a:pt x="255" y="231"/>
                    </a:lnTo>
                    <a:lnTo>
                      <a:pt x="249" y="222"/>
                    </a:lnTo>
                    <a:lnTo>
                      <a:pt x="243" y="211"/>
                    </a:lnTo>
                    <a:lnTo>
                      <a:pt x="239" y="197"/>
                    </a:lnTo>
                    <a:lnTo>
                      <a:pt x="236" y="179"/>
                    </a:lnTo>
                    <a:lnTo>
                      <a:pt x="236" y="179"/>
                    </a:lnTo>
                    <a:lnTo>
                      <a:pt x="233" y="157"/>
                    </a:lnTo>
                    <a:lnTo>
                      <a:pt x="229" y="144"/>
                    </a:lnTo>
                    <a:lnTo>
                      <a:pt x="224" y="128"/>
                    </a:lnTo>
                    <a:lnTo>
                      <a:pt x="216" y="113"/>
                    </a:lnTo>
                    <a:lnTo>
                      <a:pt x="211" y="106"/>
                    </a:lnTo>
                    <a:lnTo>
                      <a:pt x="204" y="100"/>
                    </a:lnTo>
                    <a:lnTo>
                      <a:pt x="196" y="93"/>
                    </a:lnTo>
                    <a:lnTo>
                      <a:pt x="189" y="88"/>
                    </a:lnTo>
                    <a:lnTo>
                      <a:pt x="179" y="84"/>
                    </a:lnTo>
                    <a:lnTo>
                      <a:pt x="169" y="79"/>
                    </a:lnTo>
                    <a:lnTo>
                      <a:pt x="169" y="79"/>
                    </a:lnTo>
                    <a:lnTo>
                      <a:pt x="157" y="75"/>
                    </a:lnTo>
                    <a:lnTo>
                      <a:pt x="145" y="69"/>
                    </a:lnTo>
                    <a:lnTo>
                      <a:pt x="136" y="60"/>
                    </a:lnTo>
                    <a:lnTo>
                      <a:pt x="128" y="52"/>
                    </a:lnTo>
                    <a:lnTo>
                      <a:pt x="122" y="43"/>
                    </a:lnTo>
                    <a:lnTo>
                      <a:pt x="116" y="34"/>
                    </a:lnTo>
                    <a:lnTo>
                      <a:pt x="113" y="25"/>
                    </a:lnTo>
                    <a:lnTo>
                      <a:pt x="111" y="18"/>
                    </a:lnTo>
                    <a:lnTo>
                      <a:pt x="111" y="18"/>
                    </a:lnTo>
                    <a:lnTo>
                      <a:pt x="110" y="15"/>
                    </a:lnTo>
                    <a:lnTo>
                      <a:pt x="107" y="12"/>
                    </a:lnTo>
                    <a:lnTo>
                      <a:pt x="100" y="6"/>
                    </a:lnTo>
                    <a:lnTo>
                      <a:pt x="86" y="3"/>
                    </a:lnTo>
                    <a:lnTo>
                      <a:pt x="72" y="0"/>
                    </a:lnTo>
                    <a:lnTo>
                      <a:pt x="56" y="0"/>
                    </a:lnTo>
                    <a:lnTo>
                      <a:pt x="41" y="2"/>
                    </a:lnTo>
                    <a:lnTo>
                      <a:pt x="26" y="6"/>
                    </a:lnTo>
                    <a:lnTo>
                      <a:pt x="13" y="12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8">
                <a:extLst>
                  <a:ext uri="{FF2B5EF4-FFF2-40B4-BE49-F238E27FC236}">
                    <a16:creationId xmlns:a16="http://schemas.microsoft.com/office/drawing/2014/main" id="{DD8B2E03-ABCD-13A7-C317-0EB3066B25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39177" y="3456618"/>
                <a:ext cx="179388" cy="446787"/>
              </a:xfrm>
              <a:custGeom>
                <a:avLst/>
                <a:gdLst>
                  <a:gd name="T0" fmla="*/ 9 w 340"/>
                  <a:gd name="T1" fmla="*/ 16 h 937"/>
                  <a:gd name="T2" fmla="*/ 1 w 340"/>
                  <a:gd name="T3" fmla="*/ 35 h 937"/>
                  <a:gd name="T4" fmla="*/ 3 w 340"/>
                  <a:gd name="T5" fmla="*/ 118 h 937"/>
                  <a:gd name="T6" fmla="*/ 4 w 340"/>
                  <a:gd name="T7" fmla="*/ 156 h 937"/>
                  <a:gd name="T8" fmla="*/ 10 w 340"/>
                  <a:gd name="T9" fmla="*/ 333 h 937"/>
                  <a:gd name="T10" fmla="*/ 10 w 340"/>
                  <a:gd name="T11" fmla="*/ 533 h 937"/>
                  <a:gd name="T12" fmla="*/ 0 w 340"/>
                  <a:gd name="T13" fmla="*/ 847 h 937"/>
                  <a:gd name="T14" fmla="*/ 3 w 340"/>
                  <a:gd name="T15" fmla="*/ 904 h 937"/>
                  <a:gd name="T16" fmla="*/ 12 w 340"/>
                  <a:gd name="T17" fmla="*/ 930 h 937"/>
                  <a:gd name="T18" fmla="*/ 23 w 340"/>
                  <a:gd name="T19" fmla="*/ 937 h 937"/>
                  <a:gd name="T20" fmla="*/ 45 w 340"/>
                  <a:gd name="T21" fmla="*/ 935 h 937"/>
                  <a:gd name="T22" fmla="*/ 69 w 340"/>
                  <a:gd name="T23" fmla="*/ 927 h 937"/>
                  <a:gd name="T24" fmla="*/ 84 w 340"/>
                  <a:gd name="T25" fmla="*/ 923 h 937"/>
                  <a:gd name="T26" fmla="*/ 97 w 340"/>
                  <a:gd name="T27" fmla="*/ 902 h 937"/>
                  <a:gd name="T28" fmla="*/ 117 w 340"/>
                  <a:gd name="T29" fmla="*/ 888 h 937"/>
                  <a:gd name="T30" fmla="*/ 147 w 340"/>
                  <a:gd name="T31" fmla="*/ 885 h 937"/>
                  <a:gd name="T32" fmla="*/ 174 w 340"/>
                  <a:gd name="T33" fmla="*/ 883 h 937"/>
                  <a:gd name="T34" fmla="*/ 205 w 340"/>
                  <a:gd name="T35" fmla="*/ 866 h 937"/>
                  <a:gd name="T36" fmla="*/ 217 w 340"/>
                  <a:gd name="T37" fmla="*/ 847 h 937"/>
                  <a:gd name="T38" fmla="*/ 226 w 340"/>
                  <a:gd name="T39" fmla="*/ 827 h 937"/>
                  <a:gd name="T40" fmla="*/ 240 w 340"/>
                  <a:gd name="T41" fmla="*/ 814 h 937"/>
                  <a:gd name="T42" fmla="*/ 265 w 340"/>
                  <a:gd name="T43" fmla="*/ 804 h 937"/>
                  <a:gd name="T44" fmla="*/ 290 w 340"/>
                  <a:gd name="T45" fmla="*/ 775 h 937"/>
                  <a:gd name="T46" fmla="*/ 309 w 340"/>
                  <a:gd name="T47" fmla="*/ 741 h 937"/>
                  <a:gd name="T48" fmla="*/ 315 w 340"/>
                  <a:gd name="T49" fmla="*/ 704 h 937"/>
                  <a:gd name="T50" fmla="*/ 315 w 340"/>
                  <a:gd name="T51" fmla="*/ 663 h 937"/>
                  <a:gd name="T52" fmla="*/ 328 w 340"/>
                  <a:gd name="T53" fmla="*/ 628 h 937"/>
                  <a:gd name="T54" fmla="*/ 339 w 340"/>
                  <a:gd name="T55" fmla="*/ 577 h 937"/>
                  <a:gd name="T56" fmla="*/ 339 w 340"/>
                  <a:gd name="T57" fmla="*/ 509 h 937"/>
                  <a:gd name="T58" fmla="*/ 330 w 340"/>
                  <a:gd name="T59" fmla="*/ 477 h 937"/>
                  <a:gd name="T60" fmla="*/ 311 w 340"/>
                  <a:gd name="T61" fmla="*/ 434 h 937"/>
                  <a:gd name="T62" fmla="*/ 306 w 340"/>
                  <a:gd name="T63" fmla="*/ 409 h 937"/>
                  <a:gd name="T64" fmla="*/ 306 w 340"/>
                  <a:gd name="T65" fmla="*/ 367 h 937"/>
                  <a:gd name="T66" fmla="*/ 301 w 340"/>
                  <a:gd name="T67" fmla="*/ 320 h 937"/>
                  <a:gd name="T68" fmla="*/ 280 w 340"/>
                  <a:gd name="T69" fmla="*/ 263 h 937"/>
                  <a:gd name="T70" fmla="*/ 268 w 340"/>
                  <a:gd name="T71" fmla="*/ 245 h 937"/>
                  <a:gd name="T72" fmla="*/ 243 w 340"/>
                  <a:gd name="T73" fmla="*/ 211 h 937"/>
                  <a:gd name="T74" fmla="*/ 236 w 340"/>
                  <a:gd name="T75" fmla="*/ 179 h 937"/>
                  <a:gd name="T76" fmla="*/ 224 w 340"/>
                  <a:gd name="T77" fmla="*/ 128 h 937"/>
                  <a:gd name="T78" fmla="*/ 204 w 340"/>
                  <a:gd name="T79" fmla="*/ 100 h 937"/>
                  <a:gd name="T80" fmla="*/ 179 w 340"/>
                  <a:gd name="T81" fmla="*/ 84 h 937"/>
                  <a:gd name="T82" fmla="*/ 157 w 340"/>
                  <a:gd name="T83" fmla="*/ 75 h 937"/>
                  <a:gd name="T84" fmla="*/ 128 w 340"/>
                  <a:gd name="T85" fmla="*/ 52 h 937"/>
                  <a:gd name="T86" fmla="*/ 113 w 340"/>
                  <a:gd name="T87" fmla="*/ 25 h 937"/>
                  <a:gd name="T88" fmla="*/ 110 w 340"/>
                  <a:gd name="T89" fmla="*/ 15 h 937"/>
                  <a:gd name="T90" fmla="*/ 86 w 340"/>
                  <a:gd name="T91" fmla="*/ 3 h 937"/>
                  <a:gd name="T92" fmla="*/ 41 w 340"/>
                  <a:gd name="T93" fmla="*/ 2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40" h="937">
                    <a:moveTo>
                      <a:pt x="13" y="12"/>
                    </a:moveTo>
                    <a:lnTo>
                      <a:pt x="13" y="12"/>
                    </a:lnTo>
                    <a:lnTo>
                      <a:pt x="9" y="16"/>
                    </a:lnTo>
                    <a:lnTo>
                      <a:pt x="6" y="22"/>
                    </a:lnTo>
                    <a:lnTo>
                      <a:pt x="3" y="28"/>
                    </a:lnTo>
                    <a:lnTo>
                      <a:pt x="1" y="35"/>
                    </a:lnTo>
                    <a:lnTo>
                      <a:pt x="0" y="55"/>
                    </a:lnTo>
                    <a:lnTo>
                      <a:pt x="0" y="75"/>
                    </a:lnTo>
                    <a:lnTo>
                      <a:pt x="3" y="118"/>
                    </a:lnTo>
                    <a:lnTo>
                      <a:pt x="4" y="138"/>
                    </a:lnTo>
                    <a:lnTo>
                      <a:pt x="4" y="156"/>
                    </a:lnTo>
                    <a:lnTo>
                      <a:pt x="4" y="156"/>
                    </a:lnTo>
                    <a:lnTo>
                      <a:pt x="4" y="197"/>
                    </a:lnTo>
                    <a:lnTo>
                      <a:pt x="7" y="257"/>
                    </a:lnTo>
                    <a:lnTo>
                      <a:pt x="10" y="333"/>
                    </a:lnTo>
                    <a:lnTo>
                      <a:pt x="12" y="423"/>
                    </a:lnTo>
                    <a:lnTo>
                      <a:pt x="12" y="423"/>
                    </a:lnTo>
                    <a:lnTo>
                      <a:pt x="10" y="533"/>
                    </a:lnTo>
                    <a:lnTo>
                      <a:pt x="6" y="657"/>
                    </a:lnTo>
                    <a:lnTo>
                      <a:pt x="1" y="770"/>
                    </a:lnTo>
                    <a:lnTo>
                      <a:pt x="0" y="847"/>
                    </a:lnTo>
                    <a:lnTo>
                      <a:pt x="0" y="847"/>
                    </a:lnTo>
                    <a:lnTo>
                      <a:pt x="0" y="888"/>
                    </a:lnTo>
                    <a:lnTo>
                      <a:pt x="3" y="904"/>
                    </a:lnTo>
                    <a:lnTo>
                      <a:pt x="6" y="918"/>
                    </a:lnTo>
                    <a:lnTo>
                      <a:pt x="7" y="924"/>
                    </a:lnTo>
                    <a:lnTo>
                      <a:pt x="12" y="930"/>
                    </a:lnTo>
                    <a:lnTo>
                      <a:pt x="15" y="933"/>
                    </a:lnTo>
                    <a:lnTo>
                      <a:pt x="19" y="936"/>
                    </a:lnTo>
                    <a:lnTo>
                      <a:pt x="23" y="937"/>
                    </a:lnTo>
                    <a:lnTo>
                      <a:pt x="31" y="937"/>
                    </a:lnTo>
                    <a:lnTo>
                      <a:pt x="37" y="937"/>
                    </a:lnTo>
                    <a:lnTo>
                      <a:pt x="45" y="935"/>
                    </a:lnTo>
                    <a:lnTo>
                      <a:pt x="45" y="935"/>
                    </a:lnTo>
                    <a:lnTo>
                      <a:pt x="59" y="930"/>
                    </a:lnTo>
                    <a:lnTo>
                      <a:pt x="69" y="927"/>
                    </a:lnTo>
                    <a:lnTo>
                      <a:pt x="78" y="926"/>
                    </a:lnTo>
                    <a:lnTo>
                      <a:pt x="81" y="926"/>
                    </a:lnTo>
                    <a:lnTo>
                      <a:pt x="84" y="923"/>
                    </a:lnTo>
                    <a:lnTo>
                      <a:pt x="91" y="910"/>
                    </a:lnTo>
                    <a:lnTo>
                      <a:pt x="91" y="910"/>
                    </a:lnTo>
                    <a:lnTo>
                      <a:pt x="97" y="902"/>
                    </a:lnTo>
                    <a:lnTo>
                      <a:pt x="103" y="895"/>
                    </a:lnTo>
                    <a:lnTo>
                      <a:pt x="110" y="891"/>
                    </a:lnTo>
                    <a:lnTo>
                      <a:pt x="117" y="888"/>
                    </a:lnTo>
                    <a:lnTo>
                      <a:pt x="123" y="886"/>
                    </a:lnTo>
                    <a:lnTo>
                      <a:pt x="130" y="885"/>
                    </a:lnTo>
                    <a:lnTo>
                      <a:pt x="147" y="885"/>
                    </a:lnTo>
                    <a:lnTo>
                      <a:pt x="147" y="885"/>
                    </a:lnTo>
                    <a:lnTo>
                      <a:pt x="164" y="885"/>
                    </a:lnTo>
                    <a:lnTo>
                      <a:pt x="174" y="883"/>
                    </a:lnTo>
                    <a:lnTo>
                      <a:pt x="185" y="880"/>
                    </a:lnTo>
                    <a:lnTo>
                      <a:pt x="196" y="874"/>
                    </a:lnTo>
                    <a:lnTo>
                      <a:pt x="205" y="866"/>
                    </a:lnTo>
                    <a:lnTo>
                      <a:pt x="210" y="861"/>
                    </a:lnTo>
                    <a:lnTo>
                      <a:pt x="214" y="854"/>
                    </a:lnTo>
                    <a:lnTo>
                      <a:pt x="217" y="847"/>
                    </a:lnTo>
                    <a:lnTo>
                      <a:pt x="221" y="838"/>
                    </a:lnTo>
                    <a:lnTo>
                      <a:pt x="221" y="838"/>
                    </a:lnTo>
                    <a:lnTo>
                      <a:pt x="226" y="827"/>
                    </a:lnTo>
                    <a:lnTo>
                      <a:pt x="230" y="820"/>
                    </a:lnTo>
                    <a:lnTo>
                      <a:pt x="236" y="816"/>
                    </a:lnTo>
                    <a:lnTo>
                      <a:pt x="240" y="814"/>
                    </a:lnTo>
                    <a:lnTo>
                      <a:pt x="254" y="811"/>
                    </a:lnTo>
                    <a:lnTo>
                      <a:pt x="260" y="810"/>
                    </a:lnTo>
                    <a:lnTo>
                      <a:pt x="265" y="804"/>
                    </a:lnTo>
                    <a:lnTo>
                      <a:pt x="265" y="804"/>
                    </a:lnTo>
                    <a:lnTo>
                      <a:pt x="280" y="786"/>
                    </a:lnTo>
                    <a:lnTo>
                      <a:pt x="290" y="775"/>
                    </a:lnTo>
                    <a:lnTo>
                      <a:pt x="299" y="761"/>
                    </a:lnTo>
                    <a:lnTo>
                      <a:pt x="309" y="741"/>
                    </a:lnTo>
                    <a:lnTo>
                      <a:pt x="309" y="741"/>
                    </a:lnTo>
                    <a:lnTo>
                      <a:pt x="314" y="728"/>
                    </a:lnTo>
                    <a:lnTo>
                      <a:pt x="315" y="716"/>
                    </a:lnTo>
                    <a:lnTo>
                      <a:pt x="315" y="704"/>
                    </a:lnTo>
                    <a:lnTo>
                      <a:pt x="314" y="691"/>
                    </a:lnTo>
                    <a:lnTo>
                      <a:pt x="314" y="678"/>
                    </a:lnTo>
                    <a:lnTo>
                      <a:pt x="315" y="663"/>
                    </a:lnTo>
                    <a:lnTo>
                      <a:pt x="320" y="647"/>
                    </a:lnTo>
                    <a:lnTo>
                      <a:pt x="328" y="628"/>
                    </a:lnTo>
                    <a:lnTo>
                      <a:pt x="328" y="628"/>
                    </a:lnTo>
                    <a:lnTo>
                      <a:pt x="333" y="616"/>
                    </a:lnTo>
                    <a:lnTo>
                      <a:pt x="337" y="599"/>
                    </a:lnTo>
                    <a:lnTo>
                      <a:pt x="339" y="577"/>
                    </a:lnTo>
                    <a:lnTo>
                      <a:pt x="340" y="555"/>
                    </a:lnTo>
                    <a:lnTo>
                      <a:pt x="340" y="531"/>
                    </a:lnTo>
                    <a:lnTo>
                      <a:pt x="339" y="509"/>
                    </a:lnTo>
                    <a:lnTo>
                      <a:pt x="334" y="490"/>
                    </a:lnTo>
                    <a:lnTo>
                      <a:pt x="333" y="483"/>
                    </a:lnTo>
                    <a:lnTo>
                      <a:pt x="330" y="477"/>
                    </a:lnTo>
                    <a:lnTo>
                      <a:pt x="330" y="477"/>
                    </a:lnTo>
                    <a:lnTo>
                      <a:pt x="315" y="446"/>
                    </a:lnTo>
                    <a:lnTo>
                      <a:pt x="311" y="434"/>
                    </a:lnTo>
                    <a:lnTo>
                      <a:pt x="308" y="426"/>
                    </a:lnTo>
                    <a:lnTo>
                      <a:pt x="308" y="417"/>
                    </a:lnTo>
                    <a:lnTo>
                      <a:pt x="306" y="409"/>
                    </a:lnTo>
                    <a:lnTo>
                      <a:pt x="306" y="392"/>
                    </a:lnTo>
                    <a:lnTo>
                      <a:pt x="306" y="392"/>
                    </a:lnTo>
                    <a:lnTo>
                      <a:pt x="306" y="367"/>
                    </a:lnTo>
                    <a:lnTo>
                      <a:pt x="305" y="352"/>
                    </a:lnTo>
                    <a:lnTo>
                      <a:pt x="304" y="338"/>
                    </a:lnTo>
                    <a:lnTo>
                      <a:pt x="301" y="320"/>
                    </a:lnTo>
                    <a:lnTo>
                      <a:pt x="296" y="302"/>
                    </a:lnTo>
                    <a:lnTo>
                      <a:pt x="289" y="283"/>
                    </a:lnTo>
                    <a:lnTo>
                      <a:pt x="280" y="263"/>
                    </a:lnTo>
                    <a:lnTo>
                      <a:pt x="280" y="263"/>
                    </a:lnTo>
                    <a:lnTo>
                      <a:pt x="274" y="253"/>
                    </a:lnTo>
                    <a:lnTo>
                      <a:pt x="268" y="245"/>
                    </a:lnTo>
                    <a:lnTo>
                      <a:pt x="255" y="231"/>
                    </a:lnTo>
                    <a:lnTo>
                      <a:pt x="249" y="222"/>
                    </a:lnTo>
                    <a:lnTo>
                      <a:pt x="243" y="211"/>
                    </a:lnTo>
                    <a:lnTo>
                      <a:pt x="239" y="197"/>
                    </a:lnTo>
                    <a:lnTo>
                      <a:pt x="236" y="179"/>
                    </a:lnTo>
                    <a:lnTo>
                      <a:pt x="236" y="179"/>
                    </a:lnTo>
                    <a:lnTo>
                      <a:pt x="233" y="157"/>
                    </a:lnTo>
                    <a:lnTo>
                      <a:pt x="229" y="144"/>
                    </a:lnTo>
                    <a:lnTo>
                      <a:pt x="224" y="128"/>
                    </a:lnTo>
                    <a:lnTo>
                      <a:pt x="216" y="113"/>
                    </a:lnTo>
                    <a:lnTo>
                      <a:pt x="211" y="106"/>
                    </a:lnTo>
                    <a:lnTo>
                      <a:pt x="204" y="100"/>
                    </a:lnTo>
                    <a:lnTo>
                      <a:pt x="196" y="93"/>
                    </a:lnTo>
                    <a:lnTo>
                      <a:pt x="189" y="88"/>
                    </a:lnTo>
                    <a:lnTo>
                      <a:pt x="179" y="84"/>
                    </a:lnTo>
                    <a:lnTo>
                      <a:pt x="169" y="79"/>
                    </a:lnTo>
                    <a:lnTo>
                      <a:pt x="169" y="79"/>
                    </a:lnTo>
                    <a:lnTo>
                      <a:pt x="157" y="75"/>
                    </a:lnTo>
                    <a:lnTo>
                      <a:pt x="145" y="69"/>
                    </a:lnTo>
                    <a:lnTo>
                      <a:pt x="136" y="60"/>
                    </a:lnTo>
                    <a:lnTo>
                      <a:pt x="128" y="52"/>
                    </a:lnTo>
                    <a:lnTo>
                      <a:pt x="122" y="43"/>
                    </a:lnTo>
                    <a:lnTo>
                      <a:pt x="116" y="34"/>
                    </a:lnTo>
                    <a:lnTo>
                      <a:pt x="113" y="25"/>
                    </a:lnTo>
                    <a:lnTo>
                      <a:pt x="111" y="18"/>
                    </a:lnTo>
                    <a:lnTo>
                      <a:pt x="111" y="18"/>
                    </a:lnTo>
                    <a:lnTo>
                      <a:pt x="110" y="15"/>
                    </a:lnTo>
                    <a:lnTo>
                      <a:pt x="107" y="12"/>
                    </a:lnTo>
                    <a:lnTo>
                      <a:pt x="100" y="6"/>
                    </a:lnTo>
                    <a:lnTo>
                      <a:pt x="86" y="3"/>
                    </a:lnTo>
                    <a:lnTo>
                      <a:pt x="72" y="0"/>
                    </a:lnTo>
                    <a:lnTo>
                      <a:pt x="56" y="0"/>
                    </a:lnTo>
                    <a:lnTo>
                      <a:pt x="41" y="2"/>
                    </a:lnTo>
                    <a:lnTo>
                      <a:pt x="26" y="6"/>
                    </a:lnTo>
                    <a:lnTo>
                      <a:pt x="13" y="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19">
                <a:extLst>
                  <a:ext uri="{FF2B5EF4-FFF2-40B4-BE49-F238E27FC236}">
                    <a16:creationId xmlns:a16="http://schemas.microsoft.com/office/drawing/2014/main" id="{E18A48BE-7A34-9DA2-4B86-4712473C7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26464" y="3576522"/>
                <a:ext cx="107950" cy="219824"/>
              </a:xfrm>
              <a:custGeom>
                <a:avLst/>
                <a:gdLst>
                  <a:gd name="T0" fmla="*/ 0 w 205"/>
                  <a:gd name="T1" fmla="*/ 423 h 463"/>
                  <a:gd name="T2" fmla="*/ 0 w 205"/>
                  <a:gd name="T3" fmla="*/ 447 h 463"/>
                  <a:gd name="T4" fmla="*/ 9 w 205"/>
                  <a:gd name="T5" fmla="*/ 459 h 463"/>
                  <a:gd name="T6" fmla="*/ 22 w 205"/>
                  <a:gd name="T7" fmla="*/ 463 h 463"/>
                  <a:gd name="T8" fmla="*/ 39 w 205"/>
                  <a:gd name="T9" fmla="*/ 459 h 463"/>
                  <a:gd name="T10" fmla="*/ 80 w 205"/>
                  <a:gd name="T11" fmla="*/ 440 h 463"/>
                  <a:gd name="T12" fmla="*/ 116 w 205"/>
                  <a:gd name="T13" fmla="*/ 416 h 463"/>
                  <a:gd name="T14" fmla="*/ 146 w 205"/>
                  <a:gd name="T15" fmla="*/ 391 h 463"/>
                  <a:gd name="T16" fmla="*/ 167 w 205"/>
                  <a:gd name="T17" fmla="*/ 375 h 463"/>
                  <a:gd name="T18" fmla="*/ 179 w 205"/>
                  <a:gd name="T19" fmla="*/ 359 h 463"/>
                  <a:gd name="T20" fmla="*/ 186 w 205"/>
                  <a:gd name="T21" fmla="*/ 337 h 463"/>
                  <a:gd name="T22" fmla="*/ 190 w 205"/>
                  <a:gd name="T23" fmla="*/ 315 h 463"/>
                  <a:gd name="T24" fmla="*/ 201 w 205"/>
                  <a:gd name="T25" fmla="*/ 201 h 463"/>
                  <a:gd name="T26" fmla="*/ 205 w 205"/>
                  <a:gd name="T27" fmla="*/ 91 h 463"/>
                  <a:gd name="T28" fmla="*/ 204 w 205"/>
                  <a:gd name="T29" fmla="*/ 73 h 463"/>
                  <a:gd name="T30" fmla="*/ 201 w 205"/>
                  <a:gd name="T31" fmla="*/ 52 h 463"/>
                  <a:gd name="T32" fmla="*/ 193 w 205"/>
                  <a:gd name="T33" fmla="*/ 41 h 463"/>
                  <a:gd name="T34" fmla="*/ 177 w 205"/>
                  <a:gd name="T35" fmla="*/ 26 h 463"/>
                  <a:gd name="T36" fmla="*/ 164 w 205"/>
                  <a:gd name="T37" fmla="*/ 19 h 463"/>
                  <a:gd name="T38" fmla="*/ 132 w 205"/>
                  <a:gd name="T39" fmla="*/ 3 h 463"/>
                  <a:gd name="T40" fmla="*/ 116 w 205"/>
                  <a:gd name="T41" fmla="*/ 0 h 463"/>
                  <a:gd name="T42" fmla="*/ 108 w 205"/>
                  <a:gd name="T43" fmla="*/ 4 h 463"/>
                  <a:gd name="T44" fmla="*/ 105 w 205"/>
                  <a:gd name="T45" fmla="*/ 13 h 463"/>
                  <a:gd name="T46" fmla="*/ 108 w 205"/>
                  <a:gd name="T47" fmla="*/ 29 h 463"/>
                  <a:gd name="T48" fmla="*/ 113 w 205"/>
                  <a:gd name="T49" fmla="*/ 39 h 463"/>
                  <a:gd name="T50" fmla="*/ 132 w 205"/>
                  <a:gd name="T51" fmla="*/ 91 h 463"/>
                  <a:gd name="T52" fmla="*/ 136 w 205"/>
                  <a:gd name="T53" fmla="*/ 123 h 463"/>
                  <a:gd name="T54" fmla="*/ 142 w 205"/>
                  <a:gd name="T55" fmla="*/ 162 h 463"/>
                  <a:gd name="T56" fmla="*/ 143 w 205"/>
                  <a:gd name="T57" fmla="*/ 199 h 463"/>
                  <a:gd name="T58" fmla="*/ 138 w 205"/>
                  <a:gd name="T59" fmla="*/ 230 h 463"/>
                  <a:gd name="T60" fmla="*/ 124 w 205"/>
                  <a:gd name="T61" fmla="*/ 275 h 463"/>
                  <a:gd name="T62" fmla="*/ 123 w 205"/>
                  <a:gd name="T63" fmla="*/ 290 h 463"/>
                  <a:gd name="T64" fmla="*/ 119 w 205"/>
                  <a:gd name="T65" fmla="*/ 311 h 463"/>
                  <a:gd name="T66" fmla="*/ 111 w 205"/>
                  <a:gd name="T67" fmla="*/ 322 h 463"/>
                  <a:gd name="T68" fmla="*/ 97 w 205"/>
                  <a:gd name="T69" fmla="*/ 334 h 463"/>
                  <a:gd name="T70" fmla="*/ 76 w 205"/>
                  <a:gd name="T71" fmla="*/ 346 h 463"/>
                  <a:gd name="T72" fmla="*/ 31 w 205"/>
                  <a:gd name="T73" fmla="*/ 375 h 463"/>
                  <a:gd name="T74" fmla="*/ 13 w 205"/>
                  <a:gd name="T75" fmla="*/ 391 h 463"/>
                  <a:gd name="T76" fmla="*/ 3 w 205"/>
                  <a:gd name="T77" fmla="*/ 410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5" h="463">
                    <a:moveTo>
                      <a:pt x="0" y="423"/>
                    </a:moveTo>
                    <a:lnTo>
                      <a:pt x="0" y="423"/>
                    </a:lnTo>
                    <a:lnTo>
                      <a:pt x="0" y="437"/>
                    </a:lnTo>
                    <a:lnTo>
                      <a:pt x="0" y="447"/>
                    </a:lnTo>
                    <a:lnTo>
                      <a:pt x="4" y="454"/>
                    </a:lnTo>
                    <a:lnTo>
                      <a:pt x="9" y="459"/>
                    </a:lnTo>
                    <a:lnTo>
                      <a:pt x="14" y="462"/>
                    </a:lnTo>
                    <a:lnTo>
                      <a:pt x="22" y="463"/>
                    </a:lnTo>
                    <a:lnTo>
                      <a:pt x="31" y="462"/>
                    </a:lnTo>
                    <a:lnTo>
                      <a:pt x="39" y="459"/>
                    </a:lnTo>
                    <a:lnTo>
                      <a:pt x="60" y="451"/>
                    </a:lnTo>
                    <a:lnTo>
                      <a:pt x="80" y="440"/>
                    </a:lnTo>
                    <a:lnTo>
                      <a:pt x="99" y="428"/>
                    </a:lnTo>
                    <a:lnTo>
                      <a:pt x="116" y="416"/>
                    </a:lnTo>
                    <a:lnTo>
                      <a:pt x="116" y="416"/>
                    </a:lnTo>
                    <a:lnTo>
                      <a:pt x="146" y="391"/>
                    </a:lnTo>
                    <a:lnTo>
                      <a:pt x="158" y="382"/>
                    </a:lnTo>
                    <a:lnTo>
                      <a:pt x="167" y="375"/>
                    </a:lnTo>
                    <a:lnTo>
                      <a:pt x="173" y="366"/>
                    </a:lnTo>
                    <a:lnTo>
                      <a:pt x="179" y="359"/>
                    </a:lnTo>
                    <a:lnTo>
                      <a:pt x="183" y="349"/>
                    </a:lnTo>
                    <a:lnTo>
                      <a:pt x="186" y="337"/>
                    </a:lnTo>
                    <a:lnTo>
                      <a:pt x="186" y="337"/>
                    </a:lnTo>
                    <a:lnTo>
                      <a:pt x="190" y="315"/>
                    </a:lnTo>
                    <a:lnTo>
                      <a:pt x="195" y="283"/>
                    </a:lnTo>
                    <a:lnTo>
                      <a:pt x="201" y="201"/>
                    </a:lnTo>
                    <a:lnTo>
                      <a:pt x="205" y="121"/>
                    </a:lnTo>
                    <a:lnTo>
                      <a:pt x="205" y="91"/>
                    </a:lnTo>
                    <a:lnTo>
                      <a:pt x="204" y="73"/>
                    </a:lnTo>
                    <a:lnTo>
                      <a:pt x="204" y="73"/>
                    </a:lnTo>
                    <a:lnTo>
                      <a:pt x="202" y="58"/>
                    </a:lnTo>
                    <a:lnTo>
                      <a:pt x="201" y="52"/>
                    </a:lnTo>
                    <a:lnTo>
                      <a:pt x="198" y="47"/>
                    </a:lnTo>
                    <a:lnTo>
                      <a:pt x="193" y="41"/>
                    </a:lnTo>
                    <a:lnTo>
                      <a:pt x="186" y="33"/>
                    </a:lnTo>
                    <a:lnTo>
                      <a:pt x="177" y="26"/>
                    </a:lnTo>
                    <a:lnTo>
                      <a:pt x="164" y="19"/>
                    </a:lnTo>
                    <a:lnTo>
                      <a:pt x="164" y="19"/>
                    </a:lnTo>
                    <a:lnTo>
                      <a:pt x="143" y="7"/>
                    </a:lnTo>
                    <a:lnTo>
                      <a:pt x="132" y="3"/>
                    </a:lnTo>
                    <a:lnTo>
                      <a:pt x="121" y="0"/>
                    </a:lnTo>
                    <a:lnTo>
                      <a:pt x="116" y="0"/>
                    </a:lnTo>
                    <a:lnTo>
                      <a:pt x="111" y="1"/>
                    </a:lnTo>
                    <a:lnTo>
                      <a:pt x="108" y="4"/>
                    </a:lnTo>
                    <a:lnTo>
                      <a:pt x="107" y="7"/>
                    </a:lnTo>
                    <a:lnTo>
                      <a:pt x="105" y="13"/>
                    </a:lnTo>
                    <a:lnTo>
                      <a:pt x="107" y="20"/>
                    </a:lnTo>
                    <a:lnTo>
                      <a:pt x="108" y="29"/>
                    </a:lnTo>
                    <a:lnTo>
                      <a:pt x="113" y="39"/>
                    </a:lnTo>
                    <a:lnTo>
                      <a:pt x="113" y="39"/>
                    </a:lnTo>
                    <a:lnTo>
                      <a:pt x="127" y="79"/>
                    </a:lnTo>
                    <a:lnTo>
                      <a:pt x="132" y="91"/>
                    </a:lnTo>
                    <a:lnTo>
                      <a:pt x="133" y="101"/>
                    </a:lnTo>
                    <a:lnTo>
                      <a:pt x="136" y="123"/>
                    </a:lnTo>
                    <a:lnTo>
                      <a:pt x="142" y="162"/>
                    </a:lnTo>
                    <a:lnTo>
                      <a:pt x="142" y="162"/>
                    </a:lnTo>
                    <a:lnTo>
                      <a:pt x="145" y="181"/>
                    </a:lnTo>
                    <a:lnTo>
                      <a:pt x="143" y="199"/>
                    </a:lnTo>
                    <a:lnTo>
                      <a:pt x="141" y="215"/>
                    </a:lnTo>
                    <a:lnTo>
                      <a:pt x="138" y="230"/>
                    </a:lnTo>
                    <a:lnTo>
                      <a:pt x="129" y="259"/>
                    </a:lnTo>
                    <a:lnTo>
                      <a:pt x="124" y="275"/>
                    </a:lnTo>
                    <a:lnTo>
                      <a:pt x="123" y="290"/>
                    </a:lnTo>
                    <a:lnTo>
                      <a:pt x="123" y="290"/>
                    </a:lnTo>
                    <a:lnTo>
                      <a:pt x="121" y="302"/>
                    </a:lnTo>
                    <a:lnTo>
                      <a:pt x="119" y="311"/>
                    </a:lnTo>
                    <a:lnTo>
                      <a:pt x="116" y="316"/>
                    </a:lnTo>
                    <a:lnTo>
                      <a:pt x="111" y="322"/>
                    </a:lnTo>
                    <a:lnTo>
                      <a:pt x="104" y="328"/>
                    </a:lnTo>
                    <a:lnTo>
                      <a:pt x="97" y="334"/>
                    </a:lnTo>
                    <a:lnTo>
                      <a:pt x="76" y="346"/>
                    </a:lnTo>
                    <a:lnTo>
                      <a:pt x="76" y="346"/>
                    </a:lnTo>
                    <a:lnTo>
                      <a:pt x="42" y="368"/>
                    </a:lnTo>
                    <a:lnTo>
                      <a:pt x="31" y="375"/>
                    </a:lnTo>
                    <a:lnTo>
                      <a:pt x="20" y="384"/>
                    </a:lnTo>
                    <a:lnTo>
                      <a:pt x="13" y="391"/>
                    </a:lnTo>
                    <a:lnTo>
                      <a:pt x="7" y="400"/>
                    </a:lnTo>
                    <a:lnTo>
                      <a:pt x="3" y="410"/>
                    </a:lnTo>
                    <a:lnTo>
                      <a:pt x="0" y="423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20">
                <a:extLst>
                  <a:ext uri="{FF2B5EF4-FFF2-40B4-BE49-F238E27FC236}">
                    <a16:creationId xmlns:a16="http://schemas.microsoft.com/office/drawing/2014/main" id="{632373F9-66D7-2D35-E0B1-D1BCD5CEF6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26464" y="3576522"/>
                <a:ext cx="107950" cy="219824"/>
              </a:xfrm>
              <a:custGeom>
                <a:avLst/>
                <a:gdLst>
                  <a:gd name="T0" fmla="*/ 0 w 205"/>
                  <a:gd name="T1" fmla="*/ 423 h 463"/>
                  <a:gd name="T2" fmla="*/ 0 w 205"/>
                  <a:gd name="T3" fmla="*/ 447 h 463"/>
                  <a:gd name="T4" fmla="*/ 9 w 205"/>
                  <a:gd name="T5" fmla="*/ 459 h 463"/>
                  <a:gd name="T6" fmla="*/ 22 w 205"/>
                  <a:gd name="T7" fmla="*/ 463 h 463"/>
                  <a:gd name="T8" fmla="*/ 39 w 205"/>
                  <a:gd name="T9" fmla="*/ 459 h 463"/>
                  <a:gd name="T10" fmla="*/ 80 w 205"/>
                  <a:gd name="T11" fmla="*/ 440 h 463"/>
                  <a:gd name="T12" fmla="*/ 116 w 205"/>
                  <a:gd name="T13" fmla="*/ 416 h 463"/>
                  <a:gd name="T14" fmla="*/ 146 w 205"/>
                  <a:gd name="T15" fmla="*/ 391 h 463"/>
                  <a:gd name="T16" fmla="*/ 167 w 205"/>
                  <a:gd name="T17" fmla="*/ 375 h 463"/>
                  <a:gd name="T18" fmla="*/ 179 w 205"/>
                  <a:gd name="T19" fmla="*/ 359 h 463"/>
                  <a:gd name="T20" fmla="*/ 186 w 205"/>
                  <a:gd name="T21" fmla="*/ 337 h 463"/>
                  <a:gd name="T22" fmla="*/ 190 w 205"/>
                  <a:gd name="T23" fmla="*/ 315 h 463"/>
                  <a:gd name="T24" fmla="*/ 201 w 205"/>
                  <a:gd name="T25" fmla="*/ 201 h 463"/>
                  <a:gd name="T26" fmla="*/ 205 w 205"/>
                  <a:gd name="T27" fmla="*/ 91 h 463"/>
                  <a:gd name="T28" fmla="*/ 204 w 205"/>
                  <a:gd name="T29" fmla="*/ 73 h 463"/>
                  <a:gd name="T30" fmla="*/ 201 w 205"/>
                  <a:gd name="T31" fmla="*/ 52 h 463"/>
                  <a:gd name="T32" fmla="*/ 193 w 205"/>
                  <a:gd name="T33" fmla="*/ 41 h 463"/>
                  <a:gd name="T34" fmla="*/ 177 w 205"/>
                  <a:gd name="T35" fmla="*/ 26 h 463"/>
                  <a:gd name="T36" fmla="*/ 164 w 205"/>
                  <a:gd name="T37" fmla="*/ 19 h 463"/>
                  <a:gd name="T38" fmla="*/ 132 w 205"/>
                  <a:gd name="T39" fmla="*/ 3 h 463"/>
                  <a:gd name="T40" fmla="*/ 116 w 205"/>
                  <a:gd name="T41" fmla="*/ 0 h 463"/>
                  <a:gd name="T42" fmla="*/ 108 w 205"/>
                  <a:gd name="T43" fmla="*/ 4 h 463"/>
                  <a:gd name="T44" fmla="*/ 105 w 205"/>
                  <a:gd name="T45" fmla="*/ 13 h 463"/>
                  <a:gd name="T46" fmla="*/ 108 w 205"/>
                  <a:gd name="T47" fmla="*/ 29 h 463"/>
                  <a:gd name="T48" fmla="*/ 113 w 205"/>
                  <a:gd name="T49" fmla="*/ 39 h 463"/>
                  <a:gd name="T50" fmla="*/ 132 w 205"/>
                  <a:gd name="T51" fmla="*/ 91 h 463"/>
                  <a:gd name="T52" fmla="*/ 136 w 205"/>
                  <a:gd name="T53" fmla="*/ 123 h 463"/>
                  <a:gd name="T54" fmla="*/ 142 w 205"/>
                  <a:gd name="T55" fmla="*/ 162 h 463"/>
                  <a:gd name="T56" fmla="*/ 143 w 205"/>
                  <a:gd name="T57" fmla="*/ 199 h 463"/>
                  <a:gd name="T58" fmla="*/ 138 w 205"/>
                  <a:gd name="T59" fmla="*/ 230 h 463"/>
                  <a:gd name="T60" fmla="*/ 124 w 205"/>
                  <a:gd name="T61" fmla="*/ 275 h 463"/>
                  <a:gd name="T62" fmla="*/ 123 w 205"/>
                  <a:gd name="T63" fmla="*/ 290 h 463"/>
                  <a:gd name="T64" fmla="*/ 119 w 205"/>
                  <a:gd name="T65" fmla="*/ 311 h 463"/>
                  <a:gd name="T66" fmla="*/ 111 w 205"/>
                  <a:gd name="T67" fmla="*/ 322 h 463"/>
                  <a:gd name="T68" fmla="*/ 97 w 205"/>
                  <a:gd name="T69" fmla="*/ 334 h 463"/>
                  <a:gd name="T70" fmla="*/ 76 w 205"/>
                  <a:gd name="T71" fmla="*/ 346 h 463"/>
                  <a:gd name="T72" fmla="*/ 31 w 205"/>
                  <a:gd name="T73" fmla="*/ 375 h 463"/>
                  <a:gd name="T74" fmla="*/ 13 w 205"/>
                  <a:gd name="T75" fmla="*/ 391 h 463"/>
                  <a:gd name="T76" fmla="*/ 3 w 205"/>
                  <a:gd name="T77" fmla="*/ 410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5" h="463">
                    <a:moveTo>
                      <a:pt x="0" y="423"/>
                    </a:moveTo>
                    <a:lnTo>
                      <a:pt x="0" y="423"/>
                    </a:lnTo>
                    <a:lnTo>
                      <a:pt x="0" y="437"/>
                    </a:lnTo>
                    <a:lnTo>
                      <a:pt x="0" y="447"/>
                    </a:lnTo>
                    <a:lnTo>
                      <a:pt x="4" y="454"/>
                    </a:lnTo>
                    <a:lnTo>
                      <a:pt x="9" y="459"/>
                    </a:lnTo>
                    <a:lnTo>
                      <a:pt x="14" y="462"/>
                    </a:lnTo>
                    <a:lnTo>
                      <a:pt x="22" y="463"/>
                    </a:lnTo>
                    <a:lnTo>
                      <a:pt x="31" y="462"/>
                    </a:lnTo>
                    <a:lnTo>
                      <a:pt x="39" y="459"/>
                    </a:lnTo>
                    <a:lnTo>
                      <a:pt x="60" y="451"/>
                    </a:lnTo>
                    <a:lnTo>
                      <a:pt x="80" y="440"/>
                    </a:lnTo>
                    <a:lnTo>
                      <a:pt x="99" y="428"/>
                    </a:lnTo>
                    <a:lnTo>
                      <a:pt x="116" y="416"/>
                    </a:lnTo>
                    <a:lnTo>
                      <a:pt x="116" y="416"/>
                    </a:lnTo>
                    <a:lnTo>
                      <a:pt x="146" y="391"/>
                    </a:lnTo>
                    <a:lnTo>
                      <a:pt x="158" y="382"/>
                    </a:lnTo>
                    <a:lnTo>
                      <a:pt x="167" y="375"/>
                    </a:lnTo>
                    <a:lnTo>
                      <a:pt x="173" y="366"/>
                    </a:lnTo>
                    <a:lnTo>
                      <a:pt x="179" y="359"/>
                    </a:lnTo>
                    <a:lnTo>
                      <a:pt x="183" y="349"/>
                    </a:lnTo>
                    <a:lnTo>
                      <a:pt x="186" y="337"/>
                    </a:lnTo>
                    <a:lnTo>
                      <a:pt x="186" y="337"/>
                    </a:lnTo>
                    <a:lnTo>
                      <a:pt x="190" y="315"/>
                    </a:lnTo>
                    <a:lnTo>
                      <a:pt x="195" y="283"/>
                    </a:lnTo>
                    <a:lnTo>
                      <a:pt x="201" y="201"/>
                    </a:lnTo>
                    <a:lnTo>
                      <a:pt x="205" y="121"/>
                    </a:lnTo>
                    <a:lnTo>
                      <a:pt x="205" y="91"/>
                    </a:lnTo>
                    <a:lnTo>
                      <a:pt x="204" y="73"/>
                    </a:lnTo>
                    <a:lnTo>
                      <a:pt x="204" y="73"/>
                    </a:lnTo>
                    <a:lnTo>
                      <a:pt x="202" y="58"/>
                    </a:lnTo>
                    <a:lnTo>
                      <a:pt x="201" y="52"/>
                    </a:lnTo>
                    <a:lnTo>
                      <a:pt x="198" y="47"/>
                    </a:lnTo>
                    <a:lnTo>
                      <a:pt x="193" y="41"/>
                    </a:lnTo>
                    <a:lnTo>
                      <a:pt x="186" y="33"/>
                    </a:lnTo>
                    <a:lnTo>
                      <a:pt x="177" y="26"/>
                    </a:lnTo>
                    <a:lnTo>
                      <a:pt x="164" y="19"/>
                    </a:lnTo>
                    <a:lnTo>
                      <a:pt x="164" y="19"/>
                    </a:lnTo>
                    <a:lnTo>
                      <a:pt x="143" y="7"/>
                    </a:lnTo>
                    <a:lnTo>
                      <a:pt x="132" y="3"/>
                    </a:lnTo>
                    <a:lnTo>
                      <a:pt x="121" y="0"/>
                    </a:lnTo>
                    <a:lnTo>
                      <a:pt x="116" y="0"/>
                    </a:lnTo>
                    <a:lnTo>
                      <a:pt x="111" y="1"/>
                    </a:lnTo>
                    <a:lnTo>
                      <a:pt x="108" y="4"/>
                    </a:lnTo>
                    <a:lnTo>
                      <a:pt x="107" y="7"/>
                    </a:lnTo>
                    <a:lnTo>
                      <a:pt x="105" y="13"/>
                    </a:lnTo>
                    <a:lnTo>
                      <a:pt x="107" y="20"/>
                    </a:lnTo>
                    <a:lnTo>
                      <a:pt x="108" y="29"/>
                    </a:lnTo>
                    <a:lnTo>
                      <a:pt x="113" y="39"/>
                    </a:lnTo>
                    <a:lnTo>
                      <a:pt x="113" y="39"/>
                    </a:lnTo>
                    <a:lnTo>
                      <a:pt x="127" y="79"/>
                    </a:lnTo>
                    <a:lnTo>
                      <a:pt x="132" y="91"/>
                    </a:lnTo>
                    <a:lnTo>
                      <a:pt x="133" y="101"/>
                    </a:lnTo>
                    <a:lnTo>
                      <a:pt x="136" y="123"/>
                    </a:lnTo>
                    <a:lnTo>
                      <a:pt x="142" y="162"/>
                    </a:lnTo>
                    <a:lnTo>
                      <a:pt x="142" y="162"/>
                    </a:lnTo>
                    <a:lnTo>
                      <a:pt x="145" y="181"/>
                    </a:lnTo>
                    <a:lnTo>
                      <a:pt x="143" y="199"/>
                    </a:lnTo>
                    <a:lnTo>
                      <a:pt x="141" y="215"/>
                    </a:lnTo>
                    <a:lnTo>
                      <a:pt x="138" y="230"/>
                    </a:lnTo>
                    <a:lnTo>
                      <a:pt x="129" y="259"/>
                    </a:lnTo>
                    <a:lnTo>
                      <a:pt x="124" y="275"/>
                    </a:lnTo>
                    <a:lnTo>
                      <a:pt x="123" y="290"/>
                    </a:lnTo>
                    <a:lnTo>
                      <a:pt x="123" y="290"/>
                    </a:lnTo>
                    <a:lnTo>
                      <a:pt x="121" y="302"/>
                    </a:lnTo>
                    <a:lnTo>
                      <a:pt x="119" y="311"/>
                    </a:lnTo>
                    <a:lnTo>
                      <a:pt x="116" y="316"/>
                    </a:lnTo>
                    <a:lnTo>
                      <a:pt x="111" y="322"/>
                    </a:lnTo>
                    <a:lnTo>
                      <a:pt x="104" y="328"/>
                    </a:lnTo>
                    <a:lnTo>
                      <a:pt x="97" y="334"/>
                    </a:lnTo>
                    <a:lnTo>
                      <a:pt x="76" y="346"/>
                    </a:lnTo>
                    <a:lnTo>
                      <a:pt x="76" y="346"/>
                    </a:lnTo>
                    <a:lnTo>
                      <a:pt x="42" y="368"/>
                    </a:lnTo>
                    <a:lnTo>
                      <a:pt x="31" y="375"/>
                    </a:lnTo>
                    <a:lnTo>
                      <a:pt x="20" y="384"/>
                    </a:lnTo>
                    <a:lnTo>
                      <a:pt x="13" y="391"/>
                    </a:lnTo>
                    <a:lnTo>
                      <a:pt x="7" y="400"/>
                    </a:lnTo>
                    <a:lnTo>
                      <a:pt x="3" y="410"/>
                    </a:lnTo>
                    <a:lnTo>
                      <a:pt x="0" y="42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21">
                <a:extLst>
                  <a:ext uri="{FF2B5EF4-FFF2-40B4-BE49-F238E27FC236}">
                    <a16:creationId xmlns:a16="http://schemas.microsoft.com/office/drawing/2014/main" id="{04517053-DFD7-BE97-07B6-63172F6D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37589" y="3576522"/>
                <a:ext cx="107950" cy="216970"/>
              </a:xfrm>
              <a:custGeom>
                <a:avLst/>
                <a:gdLst>
                  <a:gd name="T0" fmla="*/ 204 w 204"/>
                  <a:gd name="T1" fmla="*/ 423 h 456"/>
                  <a:gd name="T2" fmla="*/ 201 w 204"/>
                  <a:gd name="T3" fmla="*/ 443 h 456"/>
                  <a:gd name="T4" fmla="*/ 191 w 204"/>
                  <a:gd name="T5" fmla="*/ 453 h 456"/>
                  <a:gd name="T6" fmla="*/ 176 w 204"/>
                  <a:gd name="T7" fmla="*/ 456 h 456"/>
                  <a:gd name="T8" fmla="*/ 160 w 204"/>
                  <a:gd name="T9" fmla="*/ 453 h 456"/>
                  <a:gd name="T10" fmla="*/ 122 w 204"/>
                  <a:gd name="T11" fmla="*/ 437 h 456"/>
                  <a:gd name="T12" fmla="*/ 90 w 204"/>
                  <a:gd name="T13" fmla="*/ 416 h 456"/>
                  <a:gd name="T14" fmla="*/ 59 w 204"/>
                  <a:gd name="T15" fmla="*/ 391 h 456"/>
                  <a:gd name="T16" fmla="*/ 39 w 204"/>
                  <a:gd name="T17" fmla="*/ 375 h 456"/>
                  <a:gd name="T18" fmla="*/ 27 w 204"/>
                  <a:gd name="T19" fmla="*/ 359 h 456"/>
                  <a:gd name="T20" fmla="*/ 19 w 204"/>
                  <a:gd name="T21" fmla="*/ 337 h 456"/>
                  <a:gd name="T22" fmla="*/ 15 w 204"/>
                  <a:gd name="T23" fmla="*/ 315 h 456"/>
                  <a:gd name="T24" fmla="*/ 5 w 204"/>
                  <a:gd name="T25" fmla="*/ 201 h 456"/>
                  <a:gd name="T26" fmla="*/ 0 w 204"/>
                  <a:gd name="T27" fmla="*/ 91 h 456"/>
                  <a:gd name="T28" fmla="*/ 0 w 204"/>
                  <a:gd name="T29" fmla="*/ 73 h 456"/>
                  <a:gd name="T30" fmla="*/ 5 w 204"/>
                  <a:gd name="T31" fmla="*/ 52 h 456"/>
                  <a:gd name="T32" fmla="*/ 12 w 204"/>
                  <a:gd name="T33" fmla="*/ 41 h 456"/>
                  <a:gd name="T34" fmla="*/ 28 w 204"/>
                  <a:gd name="T35" fmla="*/ 26 h 456"/>
                  <a:gd name="T36" fmla="*/ 41 w 204"/>
                  <a:gd name="T37" fmla="*/ 19 h 456"/>
                  <a:gd name="T38" fmla="*/ 74 w 204"/>
                  <a:gd name="T39" fmla="*/ 3 h 456"/>
                  <a:gd name="T40" fmla="*/ 90 w 204"/>
                  <a:gd name="T41" fmla="*/ 0 h 456"/>
                  <a:gd name="T42" fmla="*/ 97 w 204"/>
                  <a:gd name="T43" fmla="*/ 4 h 456"/>
                  <a:gd name="T44" fmla="*/ 100 w 204"/>
                  <a:gd name="T45" fmla="*/ 13 h 456"/>
                  <a:gd name="T46" fmla="*/ 97 w 204"/>
                  <a:gd name="T47" fmla="*/ 29 h 456"/>
                  <a:gd name="T48" fmla="*/ 93 w 204"/>
                  <a:gd name="T49" fmla="*/ 39 h 456"/>
                  <a:gd name="T50" fmla="*/ 74 w 204"/>
                  <a:gd name="T51" fmla="*/ 91 h 456"/>
                  <a:gd name="T52" fmla="*/ 69 w 204"/>
                  <a:gd name="T53" fmla="*/ 123 h 456"/>
                  <a:gd name="T54" fmla="*/ 62 w 204"/>
                  <a:gd name="T55" fmla="*/ 162 h 456"/>
                  <a:gd name="T56" fmla="*/ 59 w 204"/>
                  <a:gd name="T57" fmla="*/ 199 h 456"/>
                  <a:gd name="T58" fmla="*/ 62 w 204"/>
                  <a:gd name="T59" fmla="*/ 230 h 456"/>
                  <a:gd name="T60" fmla="*/ 71 w 204"/>
                  <a:gd name="T61" fmla="*/ 259 h 456"/>
                  <a:gd name="T62" fmla="*/ 83 w 204"/>
                  <a:gd name="T63" fmla="*/ 290 h 456"/>
                  <a:gd name="T64" fmla="*/ 94 w 204"/>
                  <a:gd name="T65" fmla="*/ 316 h 456"/>
                  <a:gd name="T66" fmla="*/ 103 w 204"/>
                  <a:gd name="T67" fmla="*/ 328 h 456"/>
                  <a:gd name="T68" fmla="*/ 130 w 204"/>
                  <a:gd name="T69" fmla="*/ 346 h 456"/>
                  <a:gd name="T70" fmla="*/ 165 w 204"/>
                  <a:gd name="T71" fmla="*/ 368 h 456"/>
                  <a:gd name="T72" fmla="*/ 188 w 204"/>
                  <a:gd name="T73" fmla="*/ 385 h 456"/>
                  <a:gd name="T74" fmla="*/ 201 w 204"/>
                  <a:gd name="T75" fmla="*/ 401 h 456"/>
                  <a:gd name="T76" fmla="*/ 204 w 204"/>
                  <a:gd name="T77" fmla="*/ 423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4" h="456">
                    <a:moveTo>
                      <a:pt x="204" y="423"/>
                    </a:moveTo>
                    <a:lnTo>
                      <a:pt x="204" y="423"/>
                    </a:lnTo>
                    <a:lnTo>
                      <a:pt x="204" y="434"/>
                    </a:lnTo>
                    <a:lnTo>
                      <a:pt x="201" y="443"/>
                    </a:lnTo>
                    <a:lnTo>
                      <a:pt x="197" y="448"/>
                    </a:lnTo>
                    <a:lnTo>
                      <a:pt x="191" y="453"/>
                    </a:lnTo>
                    <a:lnTo>
                      <a:pt x="185" y="454"/>
                    </a:lnTo>
                    <a:lnTo>
                      <a:pt x="176" y="456"/>
                    </a:lnTo>
                    <a:lnTo>
                      <a:pt x="169" y="454"/>
                    </a:lnTo>
                    <a:lnTo>
                      <a:pt x="160" y="453"/>
                    </a:lnTo>
                    <a:lnTo>
                      <a:pt x="141" y="447"/>
                    </a:lnTo>
                    <a:lnTo>
                      <a:pt x="122" y="437"/>
                    </a:lnTo>
                    <a:lnTo>
                      <a:pt x="105" y="426"/>
                    </a:lnTo>
                    <a:lnTo>
                      <a:pt x="90" y="416"/>
                    </a:lnTo>
                    <a:lnTo>
                      <a:pt x="90" y="416"/>
                    </a:lnTo>
                    <a:lnTo>
                      <a:pt x="59" y="391"/>
                    </a:lnTo>
                    <a:lnTo>
                      <a:pt x="47" y="382"/>
                    </a:lnTo>
                    <a:lnTo>
                      <a:pt x="39" y="375"/>
                    </a:lnTo>
                    <a:lnTo>
                      <a:pt x="33" y="366"/>
                    </a:lnTo>
                    <a:lnTo>
                      <a:pt x="27" y="359"/>
                    </a:lnTo>
                    <a:lnTo>
                      <a:pt x="22" y="349"/>
                    </a:lnTo>
                    <a:lnTo>
                      <a:pt x="19" y="337"/>
                    </a:lnTo>
                    <a:lnTo>
                      <a:pt x="19" y="337"/>
                    </a:lnTo>
                    <a:lnTo>
                      <a:pt x="15" y="315"/>
                    </a:lnTo>
                    <a:lnTo>
                      <a:pt x="11" y="283"/>
                    </a:lnTo>
                    <a:lnTo>
                      <a:pt x="5" y="201"/>
                    </a:lnTo>
                    <a:lnTo>
                      <a:pt x="0" y="121"/>
                    </a:lnTo>
                    <a:lnTo>
                      <a:pt x="0" y="91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3" y="58"/>
                    </a:lnTo>
                    <a:lnTo>
                      <a:pt x="5" y="52"/>
                    </a:lnTo>
                    <a:lnTo>
                      <a:pt x="8" y="47"/>
                    </a:lnTo>
                    <a:lnTo>
                      <a:pt x="12" y="41"/>
                    </a:lnTo>
                    <a:lnTo>
                      <a:pt x="19" y="33"/>
                    </a:lnTo>
                    <a:lnTo>
                      <a:pt x="28" y="26"/>
                    </a:lnTo>
                    <a:lnTo>
                      <a:pt x="41" y="19"/>
                    </a:lnTo>
                    <a:lnTo>
                      <a:pt x="41" y="19"/>
                    </a:lnTo>
                    <a:lnTo>
                      <a:pt x="62" y="7"/>
                    </a:lnTo>
                    <a:lnTo>
                      <a:pt x="74" y="3"/>
                    </a:lnTo>
                    <a:lnTo>
                      <a:pt x="84" y="0"/>
                    </a:lnTo>
                    <a:lnTo>
                      <a:pt x="90" y="0"/>
                    </a:lnTo>
                    <a:lnTo>
                      <a:pt x="93" y="1"/>
                    </a:lnTo>
                    <a:lnTo>
                      <a:pt x="97" y="4"/>
                    </a:lnTo>
                    <a:lnTo>
                      <a:pt x="99" y="7"/>
                    </a:lnTo>
                    <a:lnTo>
                      <a:pt x="100" y="13"/>
                    </a:lnTo>
                    <a:lnTo>
                      <a:pt x="99" y="20"/>
                    </a:lnTo>
                    <a:lnTo>
                      <a:pt x="97" y="29"/>
                    </a:lnTo>
                    <a:lnTo>
                      <a:pt x="93" y="39"/>
                    </a:lnTo>
                    <a:lnTo>
                      <a:pt x="93" y="39"/>
                    </a:lnTo>
                    <a:lnTo>
                      <a:pt x="77" y="79"/>
                    </a:lnTo>
                    <a:lnTo>
                      <a:pt x="74" y="91"/>
                    </a:lnTo>
                    <a:lnTo>
                      <a:pt x="71" y="101"/>
                    </a:lnTo>
                    <a:lnTo>
                      <a:pt x="69" y="123"/>
                    </a:lnTo>
                    <a:lnTo>
                      <a:pt x="62" y="162"/>
                    </a:lnTo>
                    <a:lnTo>
                      <a:pt x="62" y="162"/>
                    </a:lnTo>
                    <a:lnTo>
                      <a:pt x="61" y="181"/>
                    </a:lnTo>
                    <a:lnTo>
                      <a:pt x="59" y="199"/>
                    </a:lnTo>
                    <a:lnTo>
                      <a:pt x="61" y="215"/>
                    </a:lnTo>
                    <a:lnTo>
                      <a:pt x="62" y="230"/>
                    </a:lnTo>
                    <a:lnTo>
                      <a:pt x="66" y="245"/>
                    </a:lnTo>
                    <a:lnTo>
                      <a:pt x="71" y="259"/>
                    </a:lnTo>
                    <a:lnTo>
                      <a:pt x="83" y="290"/>
                    </a:lnTo>
                    <a:lnTo>
                      <a:pt x="83" y="290"/>
                    </a:lnTo>
                    <a:lnTo>
                      <a:pt x="90" y="309"/>
                    </a:lnTo>
                    <a:lnTo>
                      <a:pt x="94" y="316"/>
                    </a:lnTo>
                    <a:lnTo>
                      <a:pt x="99" y="322"/>
                    </a:lnTo>
                    <a:lnTo>
                      <a:pt x="103" y="328"/>
                    </a:lnTo>
                    <a:lnTo>
                      <a:pt x="110" y="333"/>
                    </a:lnTo>
                    <a:lnTo>
                      <a:pt x="130" y="346"/>
                    </a:lnTo>
                    <a:lnTo>
                      <a:pt x="130" y="346"/>
                    </a:lnTo>
                    <a:lnTo>
                      <a:pt x="165" y="368"/>
                    </a:lnTo>
                    <a:lnTo>
                      <a:pt x="178" y="377"/>
                    </a:lnTo>
                    <a:lnTo>
                      <a:pt x="188" y="385"/>
                    </a:lnTo>
                    <a:lnTo>
                      <a:pt x="196" y="393"/>
                    </a:lnTo>
                    <a:lnTo>
                      <a:pt x="201" y="401"/>
                    </a:lnTo>
                    <a:lnTo>
                      <a:pt x="204" y="412"/>
                    </a:lnTo>
                    <a:lnTo>
                      <a:pt x="204" y="423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22">
                <a:extLst>
                  <a:ext uri="{FF2B5EF4-FFF2-40B4-BE49-F238E27FC236}">
                    <a16:creationId xmlns:a16="http://schemas.microsoft.com/office/drawing/2014/main" id="{F7E08BF1-726A-8491-4AE9-28AFBEE032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37589" y="3576522"/>
                <a:ext cx="107950" cy="216970"/>
              </a:xfrm>
              <a:custGeom>
                <a:avLst/>
                <a:gdLst>
                  <a:gd name="T0" fmla="*/ 204 w 204"/>
                  <a:gd name="T1" fmla="*/ 423 h 456"/>
                  <a:gd name="T2" fmla="*/ 201 w 204"/>
                  <a:gd name="T3" fmla="*/ 443 h 456"/>
                  <a:gd name="T4" fmla="*/ 191 w 204"/>
                  <a:gd name="T5" fmla="*/ 453 h 456"/>
                  <a:gd name="T6" fmla="*/ 176 w 204"/>
                  <a:gd name="T7" fmla="*/ 456 h 456"/>
                  <a:gd name="T8" fmla="*/ 160 w 204"/>
                  <a:gd name="T9" fmla="*/ 453 h 456"/>
                  <a:gd name="T10" fmla="*/ 122 w 204"/>
                  <a:gd name="T11" fmla="*/ 437 h 456"/>
                  <a:gd name="T12" fmla="*/ 90 w 204"/>
                  <a:gd name="T13" fmla="*/ 416 h 456"/>
                  <a:gd name="T14" fmla="*/ 59 w 204"/>
                  <a:gd name="T15" fmla="*/ 391 h 456"/>
                  <a:gd name="T16" fmla="*/ 39 w 204"/>
                  <a:gd name="T17" fmla="*/ 375 h 456"/>
                  <a:gd name="T18" fmla="*/ 27 w 204"/>
                  <a:gd name="T19" fmla="*/ 359 h 456"/>
                  <a:gd name="T20" fmla="*/ 19 w 204"/>
                  <a:gd name="T21" fmla="*/ 337 h 456"/>
                  <a:gd name="T22" fmla="*/ 15 w 204"/>
                  <a:gd name="T23" fmla="*/ 315 h 456"/>
                  <a:gd name="T24" fmla="*/ 5 w 204"/>
                  <a:gd name="T25" fmla="*/ 201 h 456"/>
                  <a:gd name="T26" fmla="*/ 0 w 204"/>
                  <a:gd name="T27" fmla="*/ 91 h 456"/>
                  <a:gd name="T28" fmla="*/ 0 w 204"/>
                  <a:gd name="T29" fmla="*/ 73 h 456"/>
                  <a:gd name="T30" fmla="*/ 5 w 204"/>
                  <a:gd name="T31" fmla="*/ 52 h 456"/>
                  <a:gd name="T32" fmla="*/ 12 w 204"/>
                  <a:gd name="T33" fmla="*/ 41 h 456"/>
                  <a:gd name="T34" fmla="*/ 28 w 204"/>
                  <a:gd name="T35" fmla="*/ 26 h 456"/>
                  <a:gd name="T36" fmla="*/ 41 w 204"/>
                  <a:gd name="T37" fmla="*/ 19 h 456"/>
                  <a:gd name="T38" fmla="*/ 74 w 204"/>
                  <a:gd name="T39" fmla="*/ 3 h 456"/>
                  <a:gd name="T40" fmla="*/ 90 w 204"/>
                  <a:gd name="T41" fmla="*/ 0 h 456"/>
                  <a:gd name="T42" fmla="*/ 97 w 204"/>
                  <a:gd name="T43" fmla="*/ 4 h 456"/>
                  <a:gd name="T44" fmla="*/ 100 w 204"/>
                  <a:gd name="T45" fmla="*/ 13 h 456"/>
                  <a:gd name="T46" fmla="*/ 97 w 204"/>
                  <a:gd name="T47" fmla="*/ 29 h 456"/>
                  <a:gd name="T48" fmla="*/ 93 w 204"/>
                  <a:gd name="T49" fmla="*/ 39 h 456"/>
                  <a:gd name="T50" fmla="*/ 74 w 204"/>
                  <a:gd name="T51" fmla="*/ 91 h 456"/>
                  <a:gd name="T52" fmla="*/ 69 w 204"/>
                  <a:gd name="T53" fmla="*/ 123 h 456"/>
                  <a:gd name="T54" fmla="*/ 62 w 204"/>
                  <a:gd name="T55" fmla="*/ 162 h 456"/>
                  <a:gd name="T56" fmla="*/ 59 w 204"/>
                  <a:gd name="T57" fmla="*/ 199 h 456"/>
                  <a:gd name="T58" fmla="*/ 62 w 204"/>
                  <a:gd name="T59" fmla="*/ 230 h 456"/>
                  <a:gd name="T60" fmla="*/ 71 w 204"/>
                  <a:gd name="T61" fmla="*/ 259 h 456"/>
                  <a:gd name="T62" fmla="*/ 83 w 204"/>
                  <a:gd name="T63" fmla="*/ 290 h 456"/>
                  <a:gd name="T64" fmla="*/ 94 w 204"/>
                  <a:gd name="T65" fmla="*/ 316 h 456"/>
                  <a:gd name="T66" fmla="*/ 103 w 204"/>
                  <a:gd name="T67" fmla="*/ 328 h 456"/>
                  <a:gd name="T68" fmla="*/ 130 w 204"/>
                  <a:gd name="T69" fmla="*/ 346 h 456"/>
                  <a:gd name="T70" fmla="*/ 165 w 204"/>
                  <a:gd name="T71" fmla="*/ 368 h 456"/>
                  <a:gd name="T72" fmla="*/ 188 w 204"/>
                  <a:gd name="T73" fmla="*/ 385 h 456"/>
                  <a:gd name="T74" fmla="*/ 201 w 204"/>
                  <a:gd name="T75" fmla="*/ 401 h 456"/>
                  <a:gd name="T76" fmla="*/ 204 w 204"/>
                  <a:gd name="T77" fmla="*/ 423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4" h="456">
                    <a:moveTo>
                      <a:pt x="204" y="423"/>
                    </a:moveTo>
                    <a:lnTo>
                      <a:pt x="204" y="423"/>
                    </a:lnTo>
                    <a:lnTo>
                      <a:pt x="204" y="434"/>
                    </a:lnTo>
                    <a:lnTo>
                      <a:pt x="201" y="443"/>
                    </a:lnTo>
                    <a:lnTo>
                      <a:pt x="197" y="448"/>
                    </a:lnTo>
                    <a:lnTo>
                      <a:pt x="191" y="453"/>
                    </a:lnTo>
                    <a:lnTo>
                      <a:pt x="185" y="454"/>
                    </a:lnTo>
                    <a:lnTo>
                      <a:pt x="176" y="456"/>
                    </a:lnTo>
                    <a:lnTo>
                      <a:pt x="169" y="454"/>
                    </a:lnTo>
                    <a:lnTo>
                      <a:pt x="160" y="453"/>
                    </a:lnTo>
                    <a:lnTo>
                      <a:pt x="141" y="447"/>
                    </a:lnTo>
                    <a:lnTo>
                      <a:pt x="122" y="437"/>
                    </a:lnTo>
                    <a:lnTo>
                      <a:pt x="105" y="426"/>
                    </a:lnTo>
                    <a:lnTo>
                      <a:pt x="90" y="416"/>
                    </a:lnTo>
                    <a:lnTo>
                      <a:pt x="90" y="416"/>
                    </a:lnTo>
                    <a:lnTo>
                      <a:pt x="59" y="391"/>
                    </a:lnTo>
                    <a:lnTo>
                      <a:pt x="47" y="382"/>
                    </a:lnTo>
                    <a:lnTo>
                      <a:pt x="39" y="375"/>
                    </a:lnTo>
                    <a:lnTo>
                      <a:pt x="33" y="366"/>
                    </a:lnTo>
                    <a:lnTo>
                      <a:pt x="27" y="359"/>
                    </a:lnTo>
                    <a:lnTo>
                      <a:pt x="22" y="349"/>
                    </a:lnTo>
                    <a:lnTo>
                      <a:pt x="19" y="337"/>
                    </a:lnTo>
                    <a:lnTo>
                      <a:pt x="19" y="337"/>
                    </a:lnTo>
                    <a:lnTo>
                      <a:pt x="15" y="315"/>
                    </a:lnTo>
                    <a:lnTo>
                      <a:pt x="11" y="283"/>
                    </a:lnTo>
                    <a:lnTo>
                      <a:pt x="5" y="201"/>
                    </a:lnTo>
                    <a:lnTo>
                      <a:pt x="0" y="121"/>
                    </a:lnTo>
                    <a:lnTo>
                      <a:pt x="0" y="91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3" y="58"/>
                    </a:lnTo>
                    <a:lnTo>
                      <a:pt x="5" y="52"/>
                    </a:lnTo>
                    <a:lnTo>
                      <a:pt x="8" y="47"/>
                    </a:lnTo>
                    <a:lnTo>
                      <a:pt x="12" y="41"/>
                    </a:lnTo>
                    <a:lnTo>
                      <a:pt x="19" y="33"/>
                    </a:lnTo>
                    <a:lnTo>
                      <a:pt x="28" y="26"/>
                    </a:lnTo>
                    <a:lnTo>
                      <a:pt x="41" y="19"/>
                    </a:lnTo>
                    <a:lnTo>
                      <a:pt x="41" y="19"/>
                    </a:lnTo>
                    <a:lnTo>
                      <a:pt x="62" y="7"/>
                    </a:lnTo>
                    <a:lnTo>
                      <a:pt x="74" y="3"/>
                    </a:lnTo>
                    <a:lnTo>
                      <a:pt x="84" y="0"/>
                    </a:lnTo>
                    <a:lnTo>
                      <a:pt x="90" y="0"/>
                    </a:lnTo>
                    <a:lnTo>
                      <a:pt x="93" y="1"/>
                    </a:lnTo>
                    <a:lnTo>
                      <a:pt x="97" y="4"/>
                    </a:lnTo>
                    <a:lnTo>
                      <a:pt x="99" y="7"/>
                    </a:lnTo>
                    <a:lnTo>
                      <a:pt x="100" y="13"/>
                    </a:lnTo>
                    <a:lnTo>
                      <a:pt x="99" y="20"/>
                    </a:lnTo>
                    <a:lnTo>
                      <a:pt x="97" y="29"/>
                    </a:lnTo>
                    <a:lnTo>
                      <a:pt x="93" y="39"/>
                    </a:lnTo>
                    <a:lnTo>
                      <a:pt x="93" y="39"/>
                    </a:lnTo>
                    <a:lnTo>
                      <a:pt x="77" y="79"/>
                    </a:lnTo>
                    <a:lnTo>
                      <a:pt x="74" y="91"/>
                    </a:lnTo>
                    <a:lnTo>
                      <a:pt x="71" y="101"/>
                    </a:lnTo>
                    <a:lnTo>
                      <a:pt x="69" y="123"/>
                    </a:lnTo>
                    <a:lnTo>
                      <a:pt x="62" y="162"/>
                    </a:lnTo>
                    <a:lnTo>
                      <a:pt x="62" y="162"/>
                    </a:lnTo>
                    <a:lnTo>
                      <a:pt x="61" y="181"/>
                    </a:lnTo>
                    <a:lnTo>
                      <a:pt x="59" y="199"/>
                    </a:lnTo>
                    <a:lnTo>
                      <a:pt x="61" y="215"/>
                    </a:lnTo>
                    <a:lnTo>
                      <a:pt x="62" y="230"/>
                    </a:lnTo>
                    <a:lnTo>
                      <a:pt x="66" y="245"/>
                    </a:lnTo>
                    <a:lnTo>
                      <a:pt x="71" y="259"/>
                    </a:lnTo>
                    <a:lnTo>
                      <a:pt x="83" y="290"/>
                    </a:lnTo>
                    <a:lnTo>
                      <a:pt x="83" y="290"/>
                    </a:lnTo>
                    <a:lnTo>
                      <a:pt x="90" y="309"/>
                    </a:lnTo>
                    <a:lnTo>
                      <a:pt x="94" y="316"/>
                    </a:lnTo>
                    <a:lnTo>
                      <a:pt x="99" y="322"/>
                    </a:lnTo>
                    <a:lnTo>
                      <a:pt x="103" y="328"/>
                    </a:lnTo>
                    <a:lnTo>
                      <a:pt x="110" y="333"/>
                    </a:lnTo>
                    <a:lnTo>
                      <a:pt x="130" y="346"/>
                    </a:lnTo>
                    <a:lnTo>
                      <a:pt x="130" y="346"/>
                    </a:lnTo>
                    <a:lnTo>
                      <a:pt x="165" y="368"/>
                    </a:lnTo>
                    <a:lnTo>
                      <a:pt x="178" y="377"/>
                    </a:lnTo>
                    <a:lnTo>
                      <a:pt x="188" y="385"/>
                    </a:lnTo>
                    <a:lnTo>
                      <a:pt x="196" y="393"/>
                    </a:lnTo>
                    <a:lnTo>
                      <a:pt x="201" y="401"/>
                    </a:lnTo>
                    <a:lnTo>
                      <a:pt x="204" y="412"/>
                    </a:lnTo>
                    <a:lnTo>
                      <a:pt x="204" y="42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Rectangle 23">
                <a:extLst>
                  <a:ext uri="{FF2B5EF4-FFF2-40B4-BE49-F238E27FC236}">
                    <a16:creationId xmlns:a16="http://schemas.microsoft.com/office/drawing/2014/main" id="{1BB25D8D-A5A2-D8F7-4FA5-451093BEFA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83652" y="3335286"/>
                <a:ext cx="500063" cy="68945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Rectangle 24">
                <a:extLst>
                  <a:ext uri="{FF2B5EF4-FFF2-40B4-BE49-F238E27FC236}">
                    <a16:creationId xmlns:a16="http://schemas.microsoft.com/office/drawing/2014/main" id="{0C69A023-E155-2AD3-1FF7-0F8EBA2160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36039" y="3383818"/>
                <a:ext cx="369888" cy="22839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Rectangle 25">
                <a:extLst>
                  <a:ext uri="{FF2B5EF4-FFF2-40B4-BE49-F238E27FC236}">
                    <a16:creationId xmlns:a16="http://schemas.microsoft.com/office/drawing/2014/main" id="{9D44FFB2-35CD-B882-E862-C6A1D84485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36039" y="3453762"/>
                <a:ext cx="369888" cy="24266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Rectangle 26">
                <a:extLst>
                  <a:ext uri="{FF2B5EF4-FFF2-40B4-BE49-F238E27FC236}">
                    <a16:creationId xmlns:a16="http://schemas.microsoft.com/office/drawing/2014/main" id="{58C6B4DF-C878-6119-40DE-EA685E35E9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36039" y="3502295"/>
                <a:ext cx="369888" cy="24266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Rectangle 27">
                <a:extLst>
                  <a:ext uri="{FF2B5EF4-FFF2-40B4-BE49-F238E27FC236}">
                    <a16:creationId xmlns:a16="http://schemas.microsoft.com/office/drawing/2014/main" id="{3F783D64-3ABF-D775-C622-BC696F0A02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36039" y="3549401"/>
                <a:ext cx="263525" cy="24266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Rectangle 28">
                <a:extLst>
                  <a:ext uri="{FF2B5EF4-FFF2-40B4-BE49-F238E27FC236}">
                    <a16:creationId xmlns:a16="http://schemas.microsoft.com/office/drawing/2014/main" id="{6DE381BF-6047-82BF-9392-118737B607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36039" y="3645039"/>
                <a:ext cx="369888" cy="24266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Rectangle 29">
                <a:extLst>
                  <a:ext uri="{FF2B5EF4-FFF2-40B4-BE49-F238E27FC236}">
                    <a16:creationId xmlns:a16="http://schemas.microsoft.com/office/drawing/2014/main" id="{E401DDB4-3E70-090A-5F61-A12DA18EED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36039" y="3692144"/>
                <a:ext cx="184150" cy="24266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Rectangle 30">
                <a:extLst>
                  <a:ext uri="{FF2B5EF4-FFF2-40B4-BE49-F238E27FC236}">
                    <a16:creationId xmlns:a16="http://schemas.microsoft.com/office/drawing/2014/main" id="{958DF7E9-9E23-94FF-F80F-BDF4EC045A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36039" y="3787782"/>
                <a:ext cx="315913" cy="22839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Rectangle 31">
                <a:extLst>
                  <a:ext uri="{FF2B5EF4-FFF2-40B4-BE49-F238E27FC236}">
                    <a16:creationId xmlns:a16="http://schemas.microsoft.com/office/drawing/2014/main" id="{E8FEBA40-64B7-BE74-6CD3-367F1D0442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36039" y="3834887"/>
                <a:ext cx="369888" cy="24266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Rectangle 32">
                <a:extLst>
                  <a:ext uri="{FF2B5EF4-FFF2-40B4-BE49-F238E27FC236}">
                    <a16:creationId xmlns:a16="http://schemas.microsoft.com/office/drawing/2014/main" id="{DEE6EF62-717D-9C45-5C12-EA6F96546D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36039" y="3881993"/>
                <a:ext cx="263525" cy="24266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0637A57E-79EF-7171-B36D-B6162D310CF5}"/>
                </a:ext>
              </a:extLst>
            </p:cNvPr>
            <p:cNvGrpSpPr/>
            <p:nvPr/>
          </p:nvGrpSpPr>
          <p:grpSpPr>
            <a:xfrm>
              <a:off x="8926037" y="826138"/>
              <a:ext cx="1373527" cy="1145912"/>
              <a:chOff x="8926037" y="813504"/>
              <a:chExt cx="1508080" cy="1158546"/>
            </a:xfrm>
          </p:grpSpPr>
          <p:grpSp>
            <p:nvGrpSpPr>
              <p:cNvPr id="246" name="Group 245">
                <a:extLst>
                  <a:ext uri="{FF2B5EF4-FFF2-40B4-BE49-F238E27FC236}">
                    <a16:creationId xmlns:a16="http://schemas.microsoft.com/office/drawing/2014/main" id="{64ECB781-459E-206A-A2A8-18604DCE6CE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926037" y="813504"/>
                <a:ext cx="1508080" cy="1158546"/>
                <a:chOff x="6491211" y="3152775"/>
                <a:chExt cx="1207406" cy="930016"/>
              </a:xfrm>
            </p:grpSpPr>
            <p:sp>
              <p:nvSpPr>
                <p:cNvPr id="249" name="Freeform 26">
                  <a:extLst>
                    <a:ext uri="{FF2B5EF4-FFF2-40B4-BE49-F238E27FC236}">
                      <a16:creationId xmlns:a16="http://schemas.microsoft.com/office/drawing/2014/main" id="{099C56CD-AE6D-EFC7-7BF3-66F218E52B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91211" y="3152775"/>
                  <a:ext cx="1207406" cy="797967"/>
                </a:xfrm>
                <a:custGeom>
                  <a:avLst/>
                  <a:gdLst>
                    <a:gd name="T0" fmla="*/ 0 w 1397"/>
                    <a:gd name="T1" fmla="*/ 93663 h 985"/>
                    <a:gd name="T2" fmla="*/ 0 w 1397"/>
                    <a:gd name="T3" fmla="*/ 1470025 h 985"/>
                    <a:gd name="T4" fmla="*/ 0 w 1397"/>
                    <a:gd name="T5" fmla="*/ 1470025 h 985"/>
                    <a:gd name="T6" fmla="*/ 0 w 1397"/>
                    <a:gd name="T7" fmla="*/ 1485900 h 985"/>
                    <a:gd name="T8" fmla="*/ 3175 w 1397"/>
                    <a:gd name="T9" fmla="*/ 1500188 h 985"/>
                    <a:gd name="T10" fmla="*/ 9525 w 1397"/>
                    <a:gd name="T11" fmla="*/ 1516063 h 985"/>
                    <a:gd name="T12" fmla="*/ 19050 w 1397"/>
                    <a:gd name="T13" fmla="*/ 1531938 h 985"/>
                    <a:gd name="T14" fmla="*/ 38100 w 1397"/>
                    <a:gd name="T15" fmla="*/ 1547813 h 985"/>
                    <a:gd name="T16" fmla="*/ 47625 w 1397"/>
                    <a:gd name="T17" fmla="*/ 1554163 h 985"/>
                    <a:gd name="T18" fmla="*/ 60325 w 1397"/>
                    <a:gd name="T19" fmla="*/ 1560513 h 985"/>
                    <a:gd name="T20" fmla="*/ 79375 w 1397"/>
                    <a:gd name="T21" fmla="*/ 1563688 h 985"/>
                    <a:gd name="T22" fmla="*/ 95250 w 1397"/>
                    <a:gd name="T23" fmla="*/ 1563688 h 985"/>
                    <a:gd name="T24" fmla="*/ 2119313 w 1397"/>
                    <a:gd name="T25" fmla="*/ 1563688 h 985"/>
                    <a:gd name="T26" fmla="*/ 2119313 w 1397"/>
                    <a:gd name="T27" fmla="*/ 1563688 h 985"/>
                    <a:gd name="T28" fmla="*/ 2138363 w 1397"/>
                    <a:gd name="T29" fmla="*/ 1563688 h 985"/>
                    <a:gd name="T30" fmla="*/ 2151063 w 1397"/>
                    <a:gd name="T31" fmla="*/ 1560513 h 985"/>
                    <a:gd name="T32" fmla="*/ 2163763 w 1397"/>
                    <a:gd name="T33" fmla="*/ 1554163 h 985"/>
                    <a:gd name="T34" fmla="*/ 2176463 w 1397"/>
                    <a:gd name="T35" fmla="*/ 1547813 h 985"/>
                    <a:gd name="T36" fmla="*/ 2192338 w 1397"/>
                    <a:gd name="T37" fmla="*/ 1535113 h 985"/>
                    <a:gd name="T38" fmla="*/ 2205038 w 1397"/>
                    <a:gd name="T39" fmla="*/ 1516063 h 985"/>
                    <a:gd name="T40" fmla="*/ 2211388 w 1397"/>
                    <a:gd name="T41" fmla="*/ 1500188 h 985"/>
                    <a:gd name="T42" fmla="*/ 2214563 w 1397"/>
                    <a:gd name="T43" fmla="*/ 1485900 h 985"/>
                    <a:gd name="T44" fmla="*/ 2217738 w 1397"/>
                    <a:gd name="T45" fmla="*/ 1473200 h 985"/>
                    <a:gd name="T46" fmla="*/ 2217738 w 1397"/>
                    <a:gd name="T47" fmla="*/ 90488 h 985"/>
                    <a:gd name="T48" fmla="*/ 2217738 w 1397"/>
                    <a:gd name="T49" fmla="*/ 90488 h 985"/>
                    <a:gd name="T50" fmla="*/ 2214563 w 1397"/>
                    <a:gd name="T51" fmla="*/ 74613 h 985"/>
                    <a:gd name="T52" fmla="*/ 2211388 w 1397"/>
                    <a:gd name="T53" fmla="*/ 61913 h 985"/>
                    <a:gd name="T54" fmla="*/ 2205038 w 1397"/>
                    <a:gd name="T55" fmla="*/ 42863 h 985"/>
                    <a:gd name="T56" fmla="*/ 2192338 w 1397"/>
                    <a:gd name="T57" fmla="*/ 26988 h 985"/>
                    <a:gd name="T58" fmla="*/ 2176463 w 1397"/>
                    <a:gd name="T59" fmla="*/ 12700 h 985"/>
                    <a:gd name="T60" fmla="*/ 2163763 w 1397"/>
                    <a:gd name="T61" fmla="*/ 6350 h 985"/>
                    <a:gd name="T62" fmla="*/ 2151063 w 1397"/>
                    <a:gd name="T63" fmla="*/ 3175 h 985"/>
                    <a:gd name="T64" fmla="*/ 2135188 w 1397"/>
                    <a:gd name="T65" fmla="*/ 0 h 985"/>
                    <a:gd name="T66" fmla="*/ 2119313 w 1397"/>
                    <a:gd name="T67" fmla="*/ 0 h 985"/>
                    <a:gd name="T68" fmla="*/ 95250 w 1397"/>
                    <a:gd name="T69" fmla="*/ 0 h 985"/>
                    <a:gd name="T70" fmla="*/ 95250 w 1397"/>
                    <a:gd name="T71" fmla="*/ 0 h 985"/>
                    <a:gd name="T72" fmla="*/ 79375 w 1397"/>
                    <a:gd name="T73" fmla="*/ 0 h 985"/>
                    <a:gd name="T74" fmla="*/ 66675 w 1397"/>
                    <a:gd name="T75" fmla="*/ 3175 h 985"/>
                    <a:gd name="T76" fmla="*/ 50800 w 1397"/>
                    <a:gd name="T77" fmla="*/ 6350 h 985"/>
                    <a:gd name="T78" fmla="*/ 41275 w 1397"/>
                    <a:gd name="T79" fmla="*/ 12700 h 985"/>
                    <a:gd name="T80" fmla="*/ 25400 w 1397"/>
                    <a:gd name="T81" fmla="*/ 26988 h 985"/>
                    <a:gd name="T82" fmla="*/ 12700 w 1397"/>
                    <a:gd name="T83" fmla="*/ 46038 h 985"/>
                    <a:gd name="T84" fmla="*/ 6350 w 1397"/>
                    <a:gd name="T85" fmla="*/ 61913 h 985"/>
                    <a:gd name="T86" fmla="*/ 0 w 1397"/>
                    <a:gd name="T87" fmla="*/ 77788 h 985"/>
                    <a:gd name="T88" fmla="*/ 0 w 1397"/>
                    <a:gd name="T89" fmla="*/ 93663 h 985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1397" h="985">
                      <a:moveTo>
                        <a:pt x="0" y="59"/>
                      </a:moveTo>
                      <a:lnTo>
                        <a:pt x="0" y="926"/>
                      </a:lnTo>
                      <a:lnTo>
                        <a:pt x="0" y="936"/>
                      </a:lnTo>
                      <a:lnTo>
                        <a:pt x="2" y="945"/>
                      </a:lnTo>
                      <a:lnTo>
                        <a:pt x="6" y="955"/>
                      </a:lnTo>
                      <a:lnTo>
                        <a:pt x="12" y="965"/>
                      </a:lnTo>
                      <a:lnTo>
                        <a:pt x="24" y="975"/>
                      </a:lnTo>
                      <a:lnTo>
                        <a:pt x="30" y="979"/>
                      </a:lnTo>
                      <a:lnTo>
                        <a:pt x="38" y="983"/>
                      </a:lnTo>
                      <a:lnTo>
                        <a:pt x="50" y="985"/>
                      </a:lnTo>
                      <a:lnTo>
                        <a:pt x="60" y="985"/>
                      </a:lnTo>
                      <a:lnTo>
                        <a:pt x="1335" y="985"/>
                      </a:lnTo>
                      <a:lnTo>
                        <a:pt x="1347" y="985"/>
                      </a:lnTo>
                      <a:lnTo>
                        <a:pt x="1355" y="983"/>
                      </a:lnTo>
                      <a:lnTo>
                        <a:pt x="1363" y="979"/>
                      </a:lnTo>
                      <a:lnTo>
                        <a:pt x="1371" y="975"/>
                      </a:lnTo>
                      <a:lnTo>
                        <a:pt x="1381" y="967"/>
                      </a:lnTo>
                      <a:lnTo>
                        <a:pt x="1389" y="955"/>
                      </a:lnTo>
                      <a:lnTo>
                        <a:pt x="1393" y="945"/>
                      </a:lnTo>
                      <a:lnTo>
                        <a:pt x="1395" y="936"/>
                      </a:lnTo>
                      <a:lnTo>
                        <a:pt x="1397" y="928"/>
                      </a:lnTo>
                      <a:lnTo>
                        <a:pt x="1397" y="57"/>
                      </a:lnTo>
                      <a:lnTo>
                        <a:pt x="1395" y="47"/>
                      </a:lnTo>
                      <a:lnTo>
                        <a:pt x="1393" y="39"/>
                      </a:lnTo>
                      <a:lnTo>
                        <a:pt x="1389" y="27"/>
                      </a:lnTo>
                      <a:lnTo>
                        <a:pt x="1381" y="17"/>
                      </a:lnTo>
                      <a:lnTo>
                        <a:pt x="1371" y="8"/>
                      </a:lnTo>
                      <a:lnTo>
                        <a:pt x="1363" y="4"/>
                      </a:lnTo>
                      <a:lnTo>
                        <a:pt x="1355" y="2"/>
                      </a:lnTo>
                      <a:lnTo>
                        <a:pt x="1345" y="0"/>
                      </a:lnTo>
                      <a:lnTo>
                        <a:pt x="1335" y="0"/>
                      </a:lnTo>
                      <a:lnTo>
                        <a:pt x="60" y="0"/>
                      </a:lnTo>
                      <a:lnTo>
                        <a:pt x="50" y="0"/>
                      </a:lnTo>
                      <a:lnTo>
                        <a:pt x="42" y="2"/>
                      </a:lnTo>
                      <a:lnTo>
                        <a:pt x="32" y="4"/>
                      </a:lnTo>
                      <a:lnTo>
                        <a:pt x="26" y="8"/>
                      </a:lnTo>
                      <a:lnTo>
                        <a:pt x="16" y="17"/>
                      </a:lnTo>
                      <a:lnTo>
                        <a:pt x="8" y="29"/>
                      </a:lnTo>
                      <a:lnTo>
                        <a:pt x="4" y="39"/>
                      </a:lnTo>
                      <a:lnTo>
                        <a:pt x="0" y="49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5F56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0" name="Rectangle 27">
                  <a:extLst>
                    <a:ext uri="{FF2B5EF4-FFF2-40B4-BE49-F238E27FC236}">
                      <a16:creationId xmlns:a16="http://schemas.microsoft.com/office/drawing/2014/main" id="{6C8F9D40-7715-73E7-7933-38583CBF6D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68133" y="3221635"/>
                  <a:ext cx="1050970" cy="65376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Rectangle 28">
                  <a:extLst>
                    <a:ext uri="{FF2B5EF4-FFF2-40B4-BE49-F238E27FC236}">
                      <a16:creationId xmlns:a16="http://schemas.microsoft.com/office/drawing/2014/main" id="{B0F9BA56-CE55-530B-DC1C-D7DE83DA52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91211" y="4028513"/>
                  <a:ext cx="1207406" cy="54278"/>
                </a:xfrm>
                <a:prstGeom prst="rect">
                  <a:avLst/>
                </a:prstGeom>
                <a:solidFill>
                  <a:srgbClr val="5F56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Rectangle 29">
                  <a:extLst>
                    <a:ext uri="{FF2B5EF4-FFF2-40B4-BE49-F238E27FC236}">
                      <a16:creationId xmlns:a16="http://schemas.microsoft.com/office/drawing/2014/main" id="{B376B553-D23A-4380-B2A8-6868EED250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46432" y="3963703"/>
                  <a:ext cx="469307" cy="55088"/>
                </a:xfrm>
                <a:prstGeom prst="rect">
                  <a:avLst/>
                </a:prstGeom>
                <a:solidFill>
                  <a:srgbClr val="948E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47" name="Freeform 81">
                <a:extLst>
                  <a:ext uri="{FF2B5EF4-FFF2-40B4-BE49-F238E27FC236}">
                    <a16:creationId xmlns:a16="http://schemas.microsoft.com/office/drawing/2014/main" id="{914E3125-2A93-D9B6-07E1-A48D4CB661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7682" y="1031505"/>
                <a:ext cx="404973" cy="485016"/>
              </a:xfrm>
              <a:custGeom>
                <a:avLst/>
                <a:gdLst>
                  <a:gd name="T0" fmla="*/ 391 w 1021"/>
                  <a:gd name="T1" fmla="*/ 423 h 959"/>
                  <a:gd name="T2" fmla="*/ 391 w 1021"/>
                  <a:gd name="T3" fmla="*/ 423 h 959"/>
                  <a:gd name="T4" fmla="*/ 469 w 1021"/>
                  <a:gd name="T5" fmla="*/ 329 h 959"/>
                  <a:gd name="T6" fmla="*/ 470 w 1021"/>
                  <a:gd name="T7" fmla="*/ 70 h 959"/>
                  <a:gd name="T8" fmla="*/ 470 w 1021"/>
                  <a:gd name="T9" fmla="*/ 0 h 959"/>
                  <a:gd name="T10" fmla="*/ 550 w 1021"/>
                  <a:gd name="T11" fmla="*/ 0 h 959"/>
                  <a:gd name="T12" fmla="*/ 550 w 1021"/>
                  <a:gd name="T13" fmla="*/ 190 h 959"/>
                  <a:gd name="T14" fmla="*/ 558 w 1021"/>
                  <a:gd name="T15" fmla="*/ 346 h 959"/>
                  <a:gd name="T16" fmla="*/ 630 w 1021"/>
                  <a:gd name="T17" fmla="*/ 424 h 959"/>
                  <a:gd name="T18" fmla="*/ 631 w 1021"/>
                  <a:gd name="T19" fmla="*/ 329 h 959"/>
                  <a:gd name="T20" fmla="*/ 653 w 1021"/>
                  <a:gd name="T21" fmla="*/ 219 h 959"/>
                  <a:gd name="T22" fmla="*/ 725 w 1021"/>
                  <a:gd name="T23" fmla="*/ 194 h 959"/>
                  <a:gd name="T24" fmla="*/ 1005 w 1021"/>
                  <a:gd name="T25" fmla="*/ 607 h 959"/>
                  <a:gd name="T26" fmla="*/ 1017 w 1021"/>
                  <a:gd name="T27" fmla="*/ 774 h 959"/>
                  <a:gd name="T28" fmla="*/ 979 w 1021"/>
                  <a:gd name="T29" fmla="*/ 917 h 959"/>
                  <a:gd name="T30" fmla="*/ 911 w 1021"/>
                  <a:gd name="T31" fmla="*/ 954 h 959"/>
                  <a:gd name="T32" fmla="*/ 748 w 1021"/>
                  <a:gd name="T33" fmla="*/ 923 h 959"/>
                  <a:gd name="T34" fmla="*/ 642 w 1021"/>
                  <a:gd name="T35" fmla="*/ 785 h 959"/>
                  <a:gd name="T36" fmla="*/ 633 w 1021"/>
                  <a:gd name="T37" fmla="*/ 533 h 959"/>
                  <a:gd name="T38" fmla="*/ 604 w 1021"/>
                  <a:gd name="T39" fmla="*/ 494 h 959"/>
                  <a:gd name="T40" fmla="*/ 422 w 1021"/>
                  <a:gd name="T41" fmla="*/ 495 h 959"/>
                  <a:gd name="T42" fmla="*/ 396 w 1021"/>
                  <a:gd name="T43" fmla="*/ 529 h 959"/>
                  <a:gd name="T44" fmla="*/ 390 w 1021"/>
                  <a:gd name="T45" fmla="*/ 754 h 959"/>
                  <a:gd name="T46" fmla="*/ 251 w 1021"/>
                  <a:gd name="T47" fmla="*/ 934 h 959"/>
                  <a:gd name="T48" fmla="*/ 114 w 1021"/>
                  <a:gd name="T49" fmla="*/ 954 h 959"/>
                  <a:gd name="T50" fmla="*/ 43 w 1021"/>
                  <a:gd name="T51" fmla="*/ 915 h 959"/>
                  <a:gd name="T52" fmla="*/ 3 w 1021"/>
                  <a:gd name="T53" fmla="*/ 773 h 959"/>
                  <a:gd name="T54" fmla="*/ 49 w 1021"/>
                  <a:gd name="T55" fmla="*/ 467 h 959"/>
                  <a:gd name="T56" fmla="*/ 311 w 1021"/>
                  <a:gd name="T57" fmla="*/ 187 h 959"/>
                  <a:gd name="T58" fmla="*/ 362 w 1021"/>
                  <a:gd name="T59" fmla="*/ 204 h 959"/>
                  <a:gd name="T60" fmla="*/ 390 w 1021"/>
                  <a:gd name="T61" fmla="*/ 312 h 959"/>
                  <a:gd name="T62" fmla="*/ 391 w 1021"/>
                  <a:gd name="T63" fmla="*/ 423 h 9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21" h="959">
                    <a:moveTo>
                      <a:pt x="391" y="423"/>
                    </a:moveTo>
                    <a:lnTo>
                      <a:pt x="391" y="423"/>
                    </a:lnTo>
                    <a:cubicBezTo>
                      <a:pt x="446" y="404"/>
                      <a:pt x="468" y="373"/>
                      <a:pt x="469" y="329"/>
                    </a:cubicBezTo>
                    <a:cubicBezTo>
                      <a:pt x="471" y="243"/>
                      <a:pt x="470" y="157"/>
                      <a:pt x="470" y="70"/>
                    </a:cubicBezTo>
                    <a:cubicBezTo>
                      <a:pt x="470" y="48"/>
                      <a:pt x="470" y="25"/>
                      <a:pt x="470" y="0"/>
                    </a:cubicBezTo>
                    <a:lnTo>
                      <a:pt x="550" y="0"/>
                    </a:lnTo>
                    <a:cubicBezTo>
                      <a:pt x="550" y="63"/>
                      <a:pt x="549" y="127"/>
                      <a:pt x="550" y="190"/>
                    </a:cubicBezTo>
                    <a:cubicBezTo>
                      <a:pt x="551" y="242"/>
                      <a:pt x="552" y="294"/>
                      <a:pt x="558" y="346"/>
                    </a:cubicBezTo>
                    <a:cubicBezTo>
                      <a:pt x="562" y="383"/>
                      <a:pt x="588" y="405"/>
                      <a:pt x="630" y="424"/>
                    </a:cubicBezTo>
                    <a:cubicBezTo>
                      <a:pt x="630" y="388"/>
                      <a:pt x="628" y="358"/>
                      <a:pt x="631" y="329"/>
                    </a:cubicBezTo>
                    <a:cubicBezTo>
                      <a:pt x="635" y="292"/>
                      <a:pt x="641" y="254"/>
                      <a:pt x="653" y="219"/>
                    </a:cubicBezTo>
                    <a:cubicBezTo>
                      <a:pt x="667" y="178"/>
                      <a:pt x="686" y="174"/>
                      <a:pt x="725" y="194"/>
                    </a:cubicBezTo>
                    <a:cubicBezTo>
                      <a:pt x="895" y="282"/>
                      <a:pt x="987" y="421"/>
                      <a:pt x="1005" y="607"/>
                    </a:cubicBezTo>
                    <a:cubicBezTo>
                      <a:pt x="1010" y="663"/>
                      <a:pt x="1013" y="718"/>
                      <a:pt x="1017" y="774"/>
                    </a:cubicBezTo>
                    <a:cubicBezTo>
                      <a:pt x="1021" y="826"/>
                      <a:pt x="1003" y="872"/>
                      <a:pt x="979" y="917"/>
                    </a:cubicBezTo>
                    <a:cubicBezTo>
                      <a:pt x="965" y="943"/>
                      <a:pt x="943" y="959"/>
                      <a:pt x="911" y="954"/>
                    </a:cubicBezTo>
                    <a:cubicBezTo>
                      <a:pt x="856" y="945"/>
                      <a:pt x="800" y="940"/>
                      <a:pt x="748" y="923"/>
                    </a:cubicBezTo>
                    <a:cubicBezTo>
                      <a:pt x="684" y="902"/>
                      <a:pt x="645" y="855"/>
                      <a:pt x="642" y="785"/>
                    </a:cubicBezTo>
                    <a:cubicBezTo>
                      <a:pt x="639" y="701"/>
                      <a:pt x="634" y="617"/>
                      <a:pt x="633" y="533"/>
                    </a:cubicBezTo>
                    <a:cubicBezTo>
                      <a:pt x="632" y="511"/>
                      <a:pt x="625" y="500"/>
                      <a:pt x="604" y="494"/>
                    </a:cubicBezTo>
                    <a:cubicBezTo>
                      <a:pt x="543" y="476"/>
                      <a:pt x="483" y="475"/>
                      <a:pt x="422" y="495"/>
                    </a:cubicBezTo>
                    <a:cubicBezTo>
                      <a:pt x="404" y="501"/>
                      <a:pt x="397" y="509"/>
                      <a:pt x="396" y="529"/>
                    </a:cubicBezTo>
                    <a:cubicBezTo>
                      <a:pt x="395" y="604"/>
                      <a:pt x="392" y="679"/>
                      <a:pt x="390" y="754"/>
                    </a:cubicBezTo>
                    <a:cubicBezTo>
                      <a:pt x="387" y="854"/>
                      <a:pt x="350" y="906"/>
                      <a:pt x="251" y="934"/>
                    </a:cubicBezTo>
                    <a:cubicBezTo>
                      <a:pt x="208" y="947"/>
                      <a:pt x="160" y="949"/>
                      <a:pt x="114" y="954"/>
                    </a:cubicBezTo>
                    <a:cubicBezTo>
                      <a:pt x="82" y="958"/>
                      <a:pt x="58" y="942"/>
                      <a:pt x="43" y="915"/>
                    </a:cubicBezTo>
                    <a:cubicBezTo>
                      <a:pt x="17" y="871"/>
                      <a:pt x="0" y="825"/>
                      <a:pt x="3" y="773"/>
                    </a:cubicBezTo>
                    <a:cubicBezTo>
                      <a:pt x="9" y="669"/>
                      <a:pt x="14" y="566"/>
                      <a:pt x="49" y="467"/>
                    </a:cubicBezTo>
                    <a:cubicBezTo>
                      <a:pt x="94" y="336"/>
                      <a:pt x="188" y="249"/>
                      <a:pt x="311" y="187"/>
                    </a:cubicBezTo>
                    <a:cubicBezTo>
                      <a:pt x="334" y="175"/>
                      <a:pt x="354" y="182"/>
                      <a:pt x="362" y="204"/>
                    </a:cubicBezTo>
                    <a:cubicBezTo>
                      <a:pt x="374" y="239"/>
                      <a:pt x="385" y="275"/>
                      <a:pt x="390" y="312"/>
                    </a:cubicBezTo>
                    <a:cubicBezTo>
                      <a:pt x="394" y="346"/>
                      <a:pt x="391" y="382"/>
                      <a:pt x="391" y="4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95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248" name="Grafik 182">
                <a:extLst>
                  <a:ext uri="{FF2B5EF4-FFF2-40B4-BE49-F238E27FC236}">
                    <a16:creationId xmlns:a16="http://schemas.microsoft.com/office/drawing/2014/main" id="{E8DF3B4C-82FA-CCEC-A6A0-AB42B1DDC0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42834" y="905441"/>
                <a:ext cx="665738" cy="815667"/>
              </a:xfrm>
              <a:prstGeom prst="rect">
                <a:avLst/>
              </a:prstGeom>
            </p:spPr>
          </p:pic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051E4C43-D9AA-CCB2-9648-09188CFE8B2C}"/>
                </a:ext>
              </a:extLst>
            </p:cNvPr>
            <p:cNvGrpSpPr/>
            <p:nvPr/>
          </p:nvGrpSpPr>
          <p:grpSpPr>
            <a:xfrm>
              <a:off x="8526040" y="2072766"/>
              <a:ext cx="1477507" cy="1041248"/>
              <a:chOff x="8526040" y="2072766"/>
              <a:chExt cx="1477507" cy="1041248"/>
            </a:xfrm>
          </p:grpSpPr>
          <p:sp>
            <p:nvSpPr>
              <p:cNvPr id="254" name="Freeform 11">
                <a:extLst>
                  <a:ext uri="{FF2B5EF4-FFF2-40B4-BE49-F238E27FC236}">
                    <a16:creationId xmlns:a16="http://schemas.microsoft.com/office/drawing/2014/main" id="{5C1AB877-017B-F543-2E8F-C02A01114D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26040" y="2072766"/>
                <a:ext cx="1477507" cy="1041248"/>
              </a:xfrm>
              <a:custGeom>
                <a:avLst/>
                <a:gdLst>
                  <a:gd name="T0" fmla="*/ 1995 w 1995"/>
                  <a:gd name="T1" fmla="*/ 1597 h 1747"/>
                  <a:gd name="T2" fmla="*/ 1995 w 1995"/>
                  <a:gd name="T3" fmla="*/ 0 h 1747"/>
                  <a:gd name="T4" fmla="*/ 0 w 1995"/>
                  <a:gd name="T5" fmla="*/ 0 h 1747"/>
                  <a:gd name="T6" fmla="*/ 0 w 1995"/>
                  <a:gd name="T7" fmla="*/ 1597 h 1747"/>
                  <a:gd name="T8" fmla="*/ 923 w 1995"/>
                  <a:gd name="T9" fmla="*/ 1597 h 1747"/>
                  <a:gd name="T10" fmla="*/ 923 w 1995"/>
                  <a:gd name="T11" fmla="*/ 1697 h 1747"/>
                  <a:gd name="T12" fmla="*/ 374 w 1995"/>
                  <a:gd name="T13" fmla="*/ 1697 h 1747"/>
                  <a:gd name="T14" fmla="*/ 374 w 1995"/>
                  <a:gd name="T15" fmla="*/ 1747 h 1747"/>
                  <a:gd name="T16" fmla="*/ 1621 w 1995"/>
                  <a:gd name="T17" fmla="*/ 1747 h 1747"/>
                  <a:gd name="T18" fmla="*/ 1621 w 1995"/>
                  <a:gd name="T19" fmla="*/ 1697 h 1747"/>
                  <a:gd name="T20" fmla="*/ 1072 w 1995"/>
                  <a:gd name="T21" fmla="*/ 1697 h 1747"/>
                  <a:gd name="T22" fmla="*/ 1072 w 1995"/>
                  <a:gd name="T23" fmla="*/ 1597 h 1747"/>
                  <a:gd name="T24" fmla="*/ 1995 w 1995"/>
                  <a:gd name="T25" fmla="*/ 1597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95" h="1747">
                    <a:moveTo>
                      <a:pt x="1995" y="1597"/>
                    </a:moveTo>
                    <a:lnTo>
                      <a:pt x="1995" y="0"/>
                    </a:lnTo>
                    <a:lnTo>
                      <a:pt x="0" y="0"/>
                    </a:lnTo>
                    <a:lnTo>
                      <a:pt x="0" y="1597"/>
                    </a:lnTo>
                    <a:lnTo>
                      <a:pt x="923" y="1597"/>
                    </a:lnTo>
                    <a:lnTo>
                      <a:pt x="923" y="1697"/>
                    </a:lnTo>
                    <a:lnTo>
                      <a:pt x="374" y="1697"/>
                    </a:lnTo>
                    <a:lnTo>
                      <a:pt x="374" y="1747"/>
                    </a:lnTo>
                    <a:lnTo>
                      <a:pt x="1621" y="1747"/>
                    </a:lnTo>
                    <a:lnTo>
                      <a:pt x="1621" y="1697"/>
                    </a:lnTo>
                    <a:lnTo>
                      <a:pt x="1072" y="1697"/>
                    </a:lnTo>
                    <a:lnTo>
                      <a:pt x="1072" y="1597"/>
                    </a:lnTo>
                    <a:lnTo>
                      <a:pt x="1995" y="1597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Rectangle 12">
                <a:extLst>
                  <a:ext uri="{FF2B5EF4-FFF2-40B4-BE49-F238E27FC236}">
                    <a16:creationId xmlns:a16="http://schemas.microsoft.com/office/drawing/2014/main" id="{64EFE484-F729-1D62-CCE1-49042936B8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91787" y="2127872"/>
                <a:ext cx="696833" cy="86412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56" name="Group 255">
                <a:extLst>
                  <a:ext uri="{FF2B5EF4-FFF2-40B4-BE49-F238E27FC236}">
                    <a16:creationId xmlns:a16="http://schemas.microsoft.com/office/drawing/2014/main" id="{362446C4-1377-3B9C-1266-1871B050E30F}"/>
                  </a:ext>
                </a:extLst>
              </p:cNvPr>
              <p:cNvGrpSpPr/>
              <p:nvPr/>
            </p:nvGrpSpPr>
            <p:grpSpPr>
              <a:xfrm>
                <a:off x="9345980" y="2112928"/>
                <a:ext cx="600208" cy="864129"/>
                <a:chOff x="8563198" y="4861505"/>
                <a:chExt cx="600208" cy="864129"/>
              </a:xfrm>
            </p:grpSpPr>
            <p:sp>
              <p:nvSpPr>
                <p:cNvPr id="258" name="Rectangle 23">
                  <a:extLst>
                    <a:ext uri="{FF2B5EF4-FFF2-40B4-BE49-F238E27FC236}">
                      <a16:creationId xmlns:a16="http://schemas.microsoft.com/office/drawing/2014/main" id="{2D817CB9-9314-0176-436F-0FB3AF1E99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63198" y="4861505"/>
                  <a:ext cx="600208" cy="86412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9" name="Rectangle 24">
                  <a:extLst>
                    <a:ext uri="{FF2B5EF4-FFF2-40B4-BE49-F238E27FC236}">
                      <a16:creationId xmlns:a16="http://schemas.microsoft.com/office/drawing/2014/main" id="{C90988BB-34C4-5524-2784-98B3E08656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63198" y="4922334"/>
                  <a:ext cx="369888" cy="28625"/>
                </a:xfrm>
                <a:prstGeom prst="rect">
                  <a:avLst/>
                </a:pr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0" name="Rectangle 25">
                  <a:extLst>
                    <a:ext uri="{FF2B5EF4-FFF2-40B4-BE49-F238E27FC236}">
                      <a16:creationId xmlns:a16="http://schemas.microsoft.com/office/drawing/2014/main" id="{CC355647-8D03-EA08-0AB3-5E8AE828AE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63198" y="5009999"/>
                  <a:ext cx="369888" cy="30414"/>
                </a:xfrm>
                <a:prstGeom prst="rect">
                  <a:avLst/>
                </a:pr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1" name="Rectangle 26">
                  <a:extLst>
                    <a:ext uri="{FF2B5EF4-FFF2-40B4-BE49-F238E27FC236}">
                      <a16:creationId xmlns:a16="http://schemas.microsoft.com/office/drawing/2014/main" id="{29B9D32B-E354-4491-3E0C-1ED3885296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63198" y="5070828"/>
                  <a:ext cx="369888" cy="30414"/>
                </a:xfrm>
                <a:prstGeom prst="rect">
                  <a:avLst/>
                </a:pr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" name="Rectangle 27">
                  <a:extLst>
                    <a:ext uri="{FF2B5EF4-FFF2-40B4-BE49-F238E27FC236}">
                      <a16:creationId xmlns:a16="http://schemas.microsoft.com/office/drawing/2014/main" id="{6DF8A4A4-DB97-8ACD-9669-DCE91FE98A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63198" y="5129868"/>
                  <a:ext cx="263525" cy="30414"/>
                </a:xfrm>
                <a:prstGeom prst="rect">
                  <a:avLst/>
                </a:pr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3" name="Rectangle 28">
                  <a:extLst>
                    <a:ext uri="{FF2B5EF4-FFF2-40B4-BE49-F238E27FC236}">
                      <a16:creationId xmlns:a16="http://schemas.microsoft.com/office/drawing/2014/main" id="{50F64637-2F73-9A5A-D0F1-059D93B75F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63198" y="5249737"/>
                  <a:ext cx="369888" cy="30414"/>
                </a:xfrm>
                <a:prstGeom prst="rect">
                  <a:avLst/>
                </a:pr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4" name="Rectangle 29">
                  <a:extLst>
                    <a:ext uri="{FF2B5EF4-FFF2-40B4-BE49-F238E27FC236}">
                      <a16:creationId xmlns:a16="http://schemas.microsoft.com/office/drawing/2014/main" id="{794B0444-CE5F-AEBA-1C4B-D46ACE86D5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63198" y="5308777"/>
                  <a:ext cx="184150" cy="30414"/>
                </a:xfrm>
                <a:prstGeom prst="rect">
                  <a:avLst/>
                </a:pr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5" name="Rectangle 30">
                  <a:extLst>
                    <a:ext uri="{FF2B5EF4-FFF2-40B4-BE49-F238E27FC236}">
                      <a16:creationId xmlns:a16="http://schemas.microsoft.com/office/drawing/2014/main" id="{2614C4B4-3FD4-80B5-B04C-F8F407DEBE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63198" y="5428646"/>
                  <a:ext cx="315913" cy="28625"/>
                </a:xfrm>
                <a:prstGeom prst="rect">
                  <a:avLst/>
                </a:pr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6" name="Rectangle 31">
                  <a:extLst>
                    <a:ext uri="{FF2B5EF4-FFF2-40B4-BE49-F238E27FC236}">
                      <a16:creationId xmlns:a16="http://schemas.microsoft.com/office/drawing/2014/main" id="{CE07CF4E-9E75-E8B3-531F-09B476D205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63198" y="5487685"/>
                  <a:ext cx="369888" cy="30414"/>
                </a:xfrm>
                <a:prstGeom prst="rect">
                  <a:avLst/>
                </a:pr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7" name="Rectangle 32">
                  <a:extLst>
                    <a:ext uri="{FF2B5EF4-FFF2-40B4-BE49-F238E27FC236}">
                      <a16:creationId xmlns:a16="http://schemas.microsoft.com/office/drawing/2014/main" id="{20D54320-F0FB-2F64-2A5B-82FF674B1A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63198" y="5546725"/>
                  <a:ext cx="263525" cy="30414"/>
                </a:xfrm>
                <a:prstGeom prst="rect">
                  <a:avLst/>
                </a:pr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257" name="Grafik 157">
                <a:extLst>
                  <a:ext uri="{FF2B5EF4-FFF2-40B4-BE49-F238E27FC236}">
                    <a16:creationId xmlns:a16="http://schemas.microsoft.com/office/drawing/2014/main" id="{F52D5909-98CE-33E9-0D82-0ECE907F15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74301" y="2194536"/>
                <a:ext cx="577666" cy="656056"/>
              </a:xfrm>
              <a:prstGeom prst="rect">
                <a:avLst/>
              </a:prstGeom>
            </p:spPr>
          </p:pic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0466566A-C3F0-E384-B809-F1E946395A5A}"/>
                </a:ext>
              </a:extLst>
            </p:cNvPr>
            <p:cNvGrpSpPr/>
            <p:nvPr/>
          </p:nvGrpSpPr>
          <p:grpSpPr>
            <a:xfrm>
              <a:off x="8104882" y="3459832"/>
              <a:ext cx="1030699" cy="1102180"/>
              <a:chOff x="8104882" y="3459832"/>
              <a:chExt cx="1030699" cy="1102180"/>
            </a:xfrm>
          </p:grpSpPr>
          <p:pic>
            <p:nvPicPr>
              <p:cNvPr id="269" name="Picture 268">
                <a:extLst>
                  <a:ext uri="{FF2B5EF4-FFF2-40B4-BE49-F238E27FC236}">
                    <a16:creationId xmlns:a16="http://schemas.microsoft.com/office/drawing/2014/main" id="{EDC19B66-D91D-0DBF-D1F1-FAB1DF64FC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04882" y="3459832"/>
                <a:ext cx="1030699" cy="1102180"/>
              </a:xfrm>
              <a:prstGeom prst="rect">
                <a:avLst/>
              </a:prstGeom>
            </p:spPr>
          </p:pic>
          <p:sp>
            <p:nvSpPr>
              <p:cNvPr id="271" name="Freeform 81">
                <a:extLst>
                  <a:ext uri="{FF2B5EF4-FFF2-40B4-BE49-F238E27FC236}">
                    <a16:creationId xmlns:a16="http://schemas.microsoft.com/office/drawing/2014/main" id="{2EBFF630-3A12-D52D-38E5-BF7A7569E4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8641" y="3673225"/>
                <a:ext cx="93882" cy="100393"/>
              </a:xfrm>
              <a:custGeom>
                <a:avLst/>
                <a:gdLst>
                  <a:gd name="T0" fmla="*/ 391 w 1021"/>
                  <a:gd name="T1" fmla="*/ 423 h 959"/>
                  <a:gd name="T2" fmla="*/ 391 w 1021"/>
                  <a:gd name="T3" fmla="*/ 423 h 959"/>
                  <a:gd name="T4" fmla="*/ 469 w 1021"/>
                  <a:gd name="T5" fmla="*/ 329 h 959"/>
                  <a:gd name="T6" fmla="*/ 470 w 1021"/>
                  <a:gd name="T7" fmla="*/ 70 h 959"/>
                  <a:gd name="T8" fmla="*/ 470 w 1021"/>
                  <a:gd name="T9" fmla="*/ 0 h 959"/>
                  <a:gd name="T10" fmla="*/ 550 w 1021"/>
                  <a:gd name="T11" fmla="*/ 0 h 959"/>
                  <a:gd name="T12" fmla="*/ 550 w 1021"/>
                  <a:gd name="T13" fmla="*/ 190 h 959"/>
                  <a:gd name="T14" fmla="*/ 558 w 1021"/>
                  <a:gd name="T15" fmla="*/ 346 h 959"/>
                  <a:gd name="T16" fmla="*/ 630 w 1021"/>
                  <a:gd name="T17" fmla="*/ 424 h 959"/>
                  <a:gd name="T18" fmla="*/ 631 w 1021"/>
                  <a:gd name="T19" fmla="*/ 329 h 959"/>
                  <a:gd name="T20" fmla="*/ 653 w 1021"/>
                  <a:gd name="T21" fmla="*/ 219 h 959"/>
                  <a:gd name="T22" fmla="*/ 725 w 1021"/>
                  <a:gd name="T23" fmla="*/ 194 h 959"/>
                  <a:gd name="T24" fmla="*/ 1005 w 1021"/>
                  <a:gd name="T25" fmla="*/ 607 h 959"/>
                  <a:gd name="T26" fmla="*/ 1017 w 1021"/>
                  <a:gd name="T27" fmla="*/ 774 h 959"/>
                  <a:gd name="T28" fmla="*/ 979 w 1021"/>
                  <a:gd name="T29" fmla="*/ 917 h 959"/>
                  <a:gd name="T30" fmla="*/ 911 w 1021"/>
                  <a:gd name="T31" fmla="*/ 954 h 959"/>
                  <a:gd name="T32" fmla="*/ 748 w 1021"/>
                  <a:gd name="T33" fmla="*/ 923 h 959"/>
                  <a:gd name="T34" fmla="*/ 642 w 1021"/>
                  <a:gd name="T35" fmla="*/ 785 h 959"/>
                  <a:gd name="T36" fmla="*/ 633 w 1021"/>
                  <a:gd name="T37" fmla="*/ 533 h 959"/>
                  <a:gd name="T38" fmla="*/ 604 w 1021"/>
                  <a:gd name="T39" fmla="*/ 494 h 959"/>
                  <a:gd name="T40" fmla="*/ 422 w 1021"/>
                  <a:gd name="T41" fmla="*/ 495 h 959"/>
                  <a:gd name="T42" fmla="*/ 396 w 1021"/>
                  <a:gd name="T43" fmla="*/ 529 h 959"/>
                  <a:gd name="T44" fmla="*/ 390 w 1021"/>
                  <a:gd name="T45" fmla="*/ 754 h 959"/>
                  <a:gd name="T46" fmla="*/ 251 w 1021"/>
                  <a:gd name="T47" fmla="*/ 934 h 959"/>
                  <a:gd name="T48" fmla="*/ 114 w 1021"/>
                  <a:gd name="T49" fmla="*/ 954 h 959"/>
                  <a:gd name="T50" fmla="*/ 43 w 1021"/>
                  <a:gd name="T51" fmla="*/ 915 h 959"/>
                  <a:gd name="T52" fmla="*/ 3 w 1021"/>
                  <a:gd name="T53" fmla="*/ 773 h 959"/>
                  <a:gd name="T54" fmla="*/ 49 w 1021"/>
                  <a:gd name="T55" fmla="*/ 467 h 959"/>
                  <a:gd name="T56" fmla="*/ 311 w 1021"/>
                  <a:gd name="T57" fmla="*/ 187 h 959"/>
                  <a:gd name="T58" fmla="*/ 362 w 1021"/>
                  <a:gd name="T59" fmla="*/ 204 h 959"/>
                  <a:gd name="T60" fmla="*/ 390 w 1021"/>
                  <a:gd name="T61" fmla="*/ 312 h 959"/>
                  <a:gd name="T62" fmla="*/ 391 w 1021"/>
                  <a:gd name="T63" fmla="*/ 423 h 9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21" h="959">
                    <a:moveTo>
                      <a:pt x="391" y="423"/>
                    </a:moveTo>
                    <a:lnTo>
                      <a:pt x="391" y="423"/>
                    </a:lnTo>
                    <a:cubicBezTo>
                      <a:pt x="446" y="404"/>
                      <a:pt x="468" y="373"/>
                      <a:pt x="469" y="329"/>
                    </a:cubicBezTo>
                    <a:cubicBezTo>
                      <a:pt x="471" y="243"/>
                      <a:pt x="470" y="157"/>
                      <a:pt x="470" y="70"/>
                    </a:cubicBezTo>
                    <a:cubicBezTo>
                      <a:pt x="470" y="48"/>
                      <a:pt x="470" y="25"/>
                      <a:pt x="470" y="0"/>
                    </a:cubicBezTo>
                    <a:lnTo>
                      <a:pt x="550" y="0"/>
                    </a:lnTo>
                    <a:cubicBezTo>
                      <a:pt x="550" y="63"/>
                      <a:pt x="549" y="127"/>
                      <a:pt x="550" y="190"/>
                    </a:cubicBezTo>
                    <a:cubicBezTo>
                      <a:pt x="551" y="242"/>
                      <a:pt x="552" y="294"/>
                      <a:pt x="558" y="346"/>
                    </a:cubicBezTo>
                    <a:cubicBezTo>
                      <a:pt x="562" y="383"/>
                      <a:pt x="588" y="405"/>
                      <a:pt x="630" y="424"/>
                    </a:cubicBezTo>
                    <a:cubicBezTo>
                      <a:pt x="630" y="388"/>
                      <a:pt x="628" y="358"/>
                      <a:pt x="631" y="329"/>
                    </a:cubicBezTo>
                    <a:cubicBezTo>
                      <a:pt x="635" y="292"/>
                      <a:pt x="641" y="254"/>
                      <a:pt x="653" y="219"/>
                    </a:cubicBezTo>
                    <a:cubicBezTo>
                      <a:pt x="667" y="178"/>
                      <a:pt x="686" y="174"/>
                      <a:pt x="725" y="194"/>
                    </a:cubicBezTo>
                    <a:cubicBezTo>
                      <a:pt x="895" y="282"/>
                      <a:pt x="987" y="421"/>
                      <a:pt x="1005" y="607"/>
                    </a:cubicBezTo>
                    <a:cubicBezTo>
                      <a:pt x="1010" y="663"/>
                      <a:pt x="1013" y="718"/>
                      <a:pt x="1017" y="774"/>
                    </a:cubicBezTo>
                    <a:cubicBezTo>
                      <a:pt x="1021" y="826"/>
                      <a:pt x="1003" y="872"/>
                      <a:pt x="979" y="917"/>
                    </a:cubicBezTo>
                    <a:cubicBezTo>
                      <a:pt x="965" y="943"/>
                      <a:pt x="943" y="959"/>
                      <a:pt x="911" y="954"/>
                    </a:cubicBezTo>
                    <a:cubicBezTo>
                      <a:pt x="856" y="945"/>
                      <a:pt x="800" y="940"/>
                      <a:pt x="748" y="923"/>
                    </a:cubicBezTo>
                    <a:cubicBezTo>
                      <a:pt x="684" y="902"/>
                      <a:pt x="645" y="855"/>
                      <a:pt x="642" y="785"/>
                    </a:cubicBezTo>
                    <a:cubicBezTo>
                      <a:pt x="639" y="701"/>
                      <a:pt x="634" y="617"/>
                      <a:pt x="633" y="533"/>
                    </a:cubicBezTo>
                    <a:cubicBezTo>
                      <a:pt x="632" y="511"/>
                      <a:pt x="625" y="500"/>
                      <a:pt x="604" y="494"/>
                    </a:cubicBezTo>
                    <a:cubicBezTo>
                      <a:pt x="543" y="476"/>
                      <a:pt x="483" y="475"/>
                      <a:pt x="422" y="495"/>
                    </a:cubicBezTo>
                    <a:cubicBezTo>
                      <a:pt x="404" y="501"/>
                      <a:pt x="397" y="509"/>
                      <a:pt x="396" y="529"/>
                    </a:cubicBezTo>
                    <a:cubicBezTo>
                      <a:pt x="395" y="604"/>
                      <a:pt x="392" y="679"/>
                      <a:pt x="390" y="754"/>
                    </a:cubicBezTo>
                    <a:cubicBezTo>
                      <a:pt x="387" y="854"/>
                      <a:pt x="350" y="906"/>
                      <a:pt x="251" y="934"/>
                    </a:cubicBezTo>
                    <a:cubicBezTo>
                      <a:pt x="208" y="947"/>
                      <a:pt x="160" y="949"/>
                      <a:pt x="114" y="954"/>
                    </a:cubicBezTo>
                    <a:cubicBezTo>
                      <a:pt x="82" y="958"/>
                      <a:pt x="58" y="942"/>
                      <a:pt x="43" y="915"/>
                    </a:cubicBezTo>
                    <a:cubicBezTo>
                      <a:pt x="17" y="871"/>
                      <a:pt x="0" y="825"/>
                      <a:pt x="3" y="773"/>
                    </a:cubicBezTo>
                    <a:cubicBezTo>
                      <a:pt x="9" y="669"/>
                      <a:pt x="14" y="566"/>
                      <a:pt x="49" y="467"/>
                    </a:cubicBezTo>
                    <a:cubicBezTo>
                      <a:pt x="94" y="336"/>
                      <a:pt x="188" y="249"/>
                      <a:pt x="311" y="187"/>
                    </a:cubicBezTo>
                    <a:cubicBezTo>
                      <a:pt x="334" y="175"/>
                      <a:pt x="354" y="182"/>
                      <a:pt x="362" y="204"/>
                    </a:cubicBezTo>
                    <a:cubicBezTo>
                      <a:pt x="374" y="239"/>
                      <a:pt x="385" y="275"/>
                      <a:pt x="390" y="312"/>
                    </a:cubicBezTo>
                    <a:cubicBezTo>
                      <a:pt x="394" y="346"/>
                      <a:pt x="391" y="382"/>
                      <a:pt x="391" y="4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95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8" name="Freeform 21">
                <a:extLst>
                  <a:ext uri="{FF2B5EF4-FFF2-40B4-BE49-F238E27FC236}">
                    <a16:creationId xmlns:a16="http://schemas.microsoft.com/office/drawing/2014/main" id="{73D6DA40-E8A1-1120-D1F4-B0DE33007F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73567" y="4041849"/>
                <a:ext cx="93882" cy="100393"/>
              </a:xfrm>
              <a:custGeom>
                <a:avLst/>
                <a:gdLst/>
                <a:ahLst/>
                <a:cxnLst>
                  <a:cxn ang="0">
                    <a:pos x="4468" y="1682"/>
                  </a:cxn>
                  <a:cxn ang="0">
                    <a:pos x="3371" y="2381"/>
                  </a:cxn>
                  <a:cxn ang="0">
                    <a:pos x="3069" y="3280"/>
                  </a:cxn>
                  <a:cxn ang="0">
                    <a:pos x="2505" y="4652"/>
                  </a:cxn>
                  <a:cxn ang="0">
                    <a:pos x="2185" y="4837"/>
                  </a:cxn>
                  <a:cxn ang="0">
                    <a:pos x="2323" y="4446"/>
                  </a:cxn>
                  <a:cxn ang="0">
                    <a:pos x="2842" y="3048"/>
                  </a:cxn>
                  <a:cxn ang="0">
                    <a:pos x="3273" y="2058"/>
                  </a:cxn>
                  <a:cxn ang="0">
                    <a:pos x="4226" y="1492"/>
                  </a:cxn>
                  <a:cxn ang="0">
                    <a:pos x="4397" y="722"/>
                  </a:cxn>
                  <a:cxn ang="0">
                    <a:pos x="3880" y="384"/>
                  </a:cxn>
                  <a:cxn ang="0">
                    <a:pos x="3747" y="29"/>
                  </a:cxn>
                  <a:cxn ang="0">
                    <a:pos x="3449" y="142"/>
                  </a:cxn>
                  <a:cxn ang="0">
                    <a:pos x="3248" y="399"/>
                  </a:cxn>
                  <a:cxn ang="0">
                    <a:pos x="3150" y="85"/>
                  </a:cxn>
                  <a:cxn ang="0">
                    <a:pos x="2816" y="141"/>
                  </a:cxn>
                  <a:cxn ang="0">
                    <a:pos x="2726" y="605"/>
                  </a:cxn>
                  <a:cxn ang="0">
                    <a:pos x="2513" y="289"/>
                  </a:cxn>
                  <a:cxn ang="0">
                    <a:pos x="2174" y="205"/>
                  </a:cxn>
                  <a:cxn ang="0">
                    <a:pos x="2134" y="747"/>
                  </a:cxn>
                  <a:cxn ang="0">
                    <a:pos x="1887" y="1902"/>
                  </a:cxn>
                  <a:cxn ang="0">
                    <a:pos x="1637" y="3119"/>
                  </a:cxn>
                  <a:cxn ang="0">
                    <a:pos x="1118" y="3594"/>
                  </a:cxn>
                  <a:cxn ang="0">
                    <a:pos x="1079" y="3353"/>
                  </a:cxn>
                  <a:cxn ang="0">
                    <a:pos x="1456" y="2763"/>
                  </a:cxn>
                  <a:cxn ang="0">
                    <a:pos x="1747" y="1182"/>
                  </a:cxn>
                  <a:cxn ang="0">
                    <a:pos x="868" y="1298"/>
                  </a:cxn>
                  <a:cxn ang="0">
                    <a:pos x="657" y="2836"/>
                  </a:cxn>
                  <a:cxn ang="0">
                    <a:pos x="79" y="4127"/>
                  </a:cxn>
                  <a:cxn ang="0">
                    <a:pos x="170" y="5753"/>
                  </a:cxn>
                  <a:cxn ang="0">
                    <a:pos x="1345" y="7474"/>
                  </a:cxn>
                  <a:cxn ang="0">
                    <a:pos x="3182" y="8449"/>
                  </a:cxn>
                  <a:cxn ang="0">
                    <a:pos x="4607" y="8279"/>
                  </a:cxn>
                  <a:cxn ang="0">
                    <a:pos x="5214" y="7749"/>
                  </a:cxn>
                  <a:cxn ang="0">
                    <a:pos x="5475" y="6483"/>
                  </a:cxn>
                  <a:cxn ang="0">
                    <a:pos x="5054" y="4443"/>
                  </a:cxn>
                  <a:cxn ang="0">
                    <a:pos x="4186" y="4420"/>
                  </a:cxn>
                  <a:cxn ang="0">
                    <a:pos x="3984" y="4164"/>
                  </a:cxn>
                  <a:cxn ang="0">
                    <a:pos x="4589" y="4221"/>
                  </a:cxn>
                  <a:cxn ang="0">
                    <a:pos x="5158" y="4061"/>
                  </a:cxn>
                  <a:cxn ang="0">
                    <a:pos x="5071" y="3336"/>
                  </a:cxn>
                  <a:cxn ang="0">
                    <a:pos x="5046" y="2746"/>
                  </a:cxn>
                  <a:cxn ang="0">
                    <a:pos x="5565" y="2694"/>
                  </a:cxn>
                  <a:cxn ang="0">
                    <a:pos x="5834" y="2503"/>
                  </a:cxn>
                  <a:cxn ang="0">
                    <a:pos x="5774" y="1810"/>
                  </a:cxn>
                  <a:cxn ang="0">
                    <a:pos x="4902" y="6336"/>
                  </a:cxn>
                  <a:cxn ang="0">
                    <a:pos x="4749" y="6491"/>
                  </a:cxn>
                  <a:cxn ang="0">
                    <a:pos x="3585" y="6516"/>
                  </a:cxn>
                  <a:cxn ang="0">
                    <a:pos x="4058" y="7088"/>
                  </a:cxn>
                  <a:cxn ang="0">
                    <a:pos x="4185" y="7634"/>
                  </a:cxn>
                  <a:cxn ang="0">
                    <a:pos x="3915" y="7338"/>
                  </a:cxn>
                  <a:cxn ang="0">
                    <a:pos x="3258" y="6743"/>
                  </a:cxn>
                  <a:cxn ang="0">
                    <a:pos x="2525" y="6601"/>
                  </a:cxn>
                  <a:cxn ang="0">
                    <a:pos x="2301" y="7191"/>
                  </a:cxn>
                  <a:cxn ang="0">
                    <a:pos x="2462" y="7508"/>
                  </a:cxn>
                  <a:cxn ang="0">
                    <a:pos x="2186" y="7450"/>
                  </a:cxn>
                  <a:cxn ang="0">
                    <a:pos x="1852" y="6402"/>
                  </a:cxn>
                  <a:cxn ang="0">
                    <a:pos x="1504" y="5526"/>
                  </a:cxn>
                  <a:cxn ang="0">
                    <a:pos x="1690" y="5403"/>
                  </a:cxn>
                  <a:cxn ang="0">
                    <a:pos x="2206" y="6113"/>
                  </a:cxn>
                  <a:cxn ang="0">
                    <a:pos x="2950" y="6453"/>
                  </a:cxn>
                  <a:cxn ang="0">
                    <a:pos x="4495" y="6195"/>
                  </a:cxn>
                </a:cxnLst>
                <a:rect l="0" t="0" r="r" b="b"/>
                <a:pathLst>
                  <a:path w="5868" h="8496">
                    <a:moveTo>
                      <a:pt x="5556" y="1597"/>
                    </a:moveTo>
                    <a:lnTo>
                      <a:pt x="5556" y="1597"/>
                    </a:lnTo>
                    <a:lnTo>
                      <a:pt x="5546" y="1593"/>
                    </a:lnTo>
                    <a:lnTo>
                      <a:pt x="5534" y="1590"/>
                    </a:lnTo>
                    <a:lnTo>
                      <a:pt x="5519" y="1587"/>
                    </a:lnTo>
                    <a:lnTo>
                      <a:pt x="5502" y="1584"/>
                    </a:lnTo>
                    <a:lnTo>
                      <a:pt x="5460" y="1578"/>
                    </a:lnTo>
                    <a:lnTo>
                      <a:pt x="5410" y="1574"/>
                    </a:lnTo>
                    <a:lnTo>
                      <a:pt x="5351" y="1571"/>
                    </a:lnTo>
                    <a:lnTo>
                      <a:pt x="5285" y="1571"/>
                    </a:lnTo>
                    <a:lnTo>
                      <a:pt x="5213" y="1572"/>
                    </a:lnTo>
                    <a:lnTo>
                      <a:pt x="5134" y="1575"/>
                    </a:lnTo>
                    <a:lnTo>
                      <a:pt x="5050" y="1581"/>
                    </a:lnTo>
                    <a:lnTo>
                      <a:pt x="5006" y="1584"/>
                    </a:lnTo>
                    <a:lnTo>
                      <a:pt x="4961" y="1589"/>
                    </a:lnTo>
                    <a:lnTo>
                      <a:pt x="4915" y="1594"/>
                    </a:lnTo>
                    <a:lnTo>
                      <a:pt x="4868" y="1600"/>
                    </a:lnTo>
                    <a:lnTo>
                      <a:pt x="4820" y="1607"/>
                    </a:lnTo>
                    <a:lnTo>
                      <a:pt x="4771" y="1615"/>
                    </a:lnTo>
                    <a:lnTo>
                      <a:pt x="4722" y="1624"/>
                    </a:lnTo>
                    <a:lnTo>
                      <a:pt x="4672" y="1634"/>
                    </a:lnTo>
                    <a:lnTo>
                      <a:pt x="4622" y="1644"/>
                    </a:lnTo>
                    <a:lnTo>
                      <a:pt x="4571" y="1656"/>
                    </a:lnTo>
                    <a:lnTo>
                      <a:pt x="4519" y="1668"/>
                    </a:lnTo>
                    <a:lnTo>
                      <a:pt x="4468" y="1682"/>
                    </a:lnTo>
                    <a:lnTo>
                      <a:pt x="4416" y="1696"/>
                    </a:lnTo>
                    <a:lnTo>
                      <a:pt x="4364" y="1712"/>
                    </a:lnTo>
                    <a:lnTo>
                      <a:pt x="4312" y="1729"/>
                    </a:lnTo>
                    <a:lnTo>
                      <a:pt x="4260" y="1747"/>
                    </a:lnTo>
                    <a:lnTo>
                      <a:pt x="4208" y="1766"/>
                    </a:lnTo>
                    <a:lnTo>
                      <a:pt x="4156" y="1787"/>
                    </a:lnTo>
                    <a:lnTo>
                      <a:pt x="4105" y="1809"/>
                    </a:lnTo>
                    <a:lnTo>
                      <a:pt x="4054" y="1832"/>
                    </a:lnTo>
                    <a:lnTo>
                      <a:pt x="4003" y="1856"/>
                    </a:lnTo>
                    <a:lnTo>
                      <a:pt x="3953" y="1882"/>
                    </a:lnTo>
                    <a:lnTo>
                      <a:pt x="3904" y="1909"/>
                    </a:lnTo>
                    <a:lnTo>
                      <a:pt x="3855" y="1938"/>
                    </a:lnTo>
                    <a:lnTo>
                      <a:pt x="3807" y="1968"/>
                    </a:lnTo>
                    <a:lnTo>
                      <a:pt x="3760" y="2000"/>
                    </a:lnTo>
                    <a:lnTo>
                      <a:pt x="3714" y="2033"/>
                    </a:lnTo>
                    <a:lnTo>
                      <a:pt x="3669" y="2068"/>
                    </a:lnTo>
                    <a:lnTo>
                      <a:pt x="3625" y="2104"/>
                    </a:lnTo>
                    <a:lnTo>
                      <a:pt x="3582" y="2142"/>
                    </a:lnTo>
                    <a:lnTo>
                      <a:pt x="3540" y="2181"/>
                    </a:lnTo>
                    <a:lnTo>
                      <a:pt x="3500" y="2223"/>
                    </a:lnTo>
                    <a:lnTo>
                      <a:pt x="3461" y="2266"/>
                    </a:lnTo>
                    <a:lnTo>
                      <a:pt x="3424" y="2310"/>
                    </a:lnTo>
                    <a:lnTo>
                      <a:pt x="3406" y="2334"/>
                    </a:lnTo>
                    <a:lnTo>
                      <a:pt x="3388" y="2357"/>
                    </a:lnTo>
                    <a:lnTo>
                      <a:pt x="3371" y="2381"/>
                    </a:lnTo>
                    <a:lnTo>
                      <a:pt x="3354" y="2405"/>
                    </a:lnTo>
                    <a:lnTo>
                      <a:pt x="3337" y="2430"/>
                    </a:lnTo>
                    <a:lnTo>
                      <a:pt x="3322" y="2456"/>
                    </a:lnTo>
                    <a:lnTo>
                      <a:pt x="3306" y="2481"/>
                    </a:lnTo>
                    <a:lnTo>
                      <a:pt x="3291" y="2508"/>
                    </a:lnTo>
                    <a:lnTo>
                      <a:pt x="3277" y="2535"/>
                    </a:lnTo>
                    <a:lnTo>
                      <a:pt x="3263" y="2562"/>
                    </a:lnTo>
                    <a:lnTo>
                      <a:pt x="3249" y="2590"/>
                    </a:lnTo>
                    <a:lnTo>
                      <a:pt x="3236" y="2618"/>
                    </a:lnTo>
                    <a:lnTo>
                      <a:pt x="3223" y="2647"/>
                    </a:lnTo>
                    <a:lnTo>
                      <a:pt x="3212" y="2676"/>
                    </a:lnTo>
                    <a:lnTo>
                      <a:pt x="3200" y="2706"/>
                    </a:lnTo>
                    <a:lnTo>
                      <a:pt x="3189" y="2736"/>
                    </a:lnTo>
                    <a:lnTo>
                      <a:pt x="3179" y="2767"/>
                    </a:lnTo>
                    <a:lnTo>
                      <a:pt x="3169" y="2798"/>
                    </a:lnTo>
                    <a:lnTo>
                      <a:pt x="3160" y="2830"/>
                    </a:lnTo>
                    <a:lnTo>
                      <a:pt x="3151" y="2862"/>
                    </a:lnTo>
                    <a:lnTo>
                      <a:pt x="3142" y="2895"/>
                    </a:lnTo>
                    <a:lnTo>
                      <a:pt x="3135" y="2928"/>
                    </a:lnTo>
                    <a:lnTo>
                      <a:pt x="3128" y="2962"/>
                    </a:lnTo>
                    <a:lnTo>
                      <a:pt x="3122" y="2997"/>
                    </a:lnTo>
                    <a:lnTo>
                      <a:pt x="3122" y="2997"/>
                    </a:lnTo>
                    <a:lnTo>
                      <a:pt x="3105" y="3095"/>
                    </a:lnTo>
                    <a:lnTo>
                      <a:pt x="3088" y="3189"/>
                    </a:lnTo>
                    <a:lnTo>
                      <a:pt x="3069" y="3280"/>
                    </a:lnTo>
                    <a:lnTo>
                      <a:pt x="3050" y="3367"/>
                    </a:lnTo>
                    <a:lnTo>
                      <a:pt x="3031" y="3450"/>
                    </a:lnTo>
                    <a:lnTo>
                      <a:pt x="3011" y="3531"/>
                    </a:lnTo>
                    <a:lnTo>
                      <a:pt x="2991" y="3607"/>
                    </a:lnTo>
                    <a:lnTo>
                      <a:pt x="2970" y="3681"/>
                    </a:lnTo>
                    <a:lnTo>
                      <a:pt x="2949" y="3751"/>
                    </a:lnTo>
                    <a:lnTo>
                      <a:pt x="2927" y="3819"/>
                    </a:lnTo>
                    <a:lnTo>
                      <a:pt x="2906" y="3883"/>
                    </a:lnTo>
                    <a:lnTo>
                      <a:pt x="2884" y="3945"/>
                    </a:lnTo>
                    <a:lnTo>
                      <a:pt x="2861" y="4003"/>
                    </a:lnTo>
                    <a:lnTo>
                      <a:pt x="2839" y="4059"/>
                    </a:lnTo>
                    <a:lnTo>
                      <a:pt x="2817" y="4112"/>
                    </a:lnTo>
                    <a:lnTo>
                      <a:pt x="2795" y="4163"/>
                    </a:lnTo>
                    <a:lnTo>
                      <a:pt x="2772" y="4211"/>
                    </a:lnTo>
                    <a:lnTo>
                      <a:pt x="2750" y="4257"/>
                    </a:lnTo>
                    <a:lnTo>
                      <a:pt x="2728" y="4302"/>
                    </a:lnTo>
                    <a:lnTo>
                      <a:pt x="2706" y="4343"/>
                    </a:lnTo>
                    <a:lnTo>
                      <a:pt x="2684" y="4382"/>
                    </a:lnTo>
                    <a:lnTo>
                      <a:pt x="2662" y="4419"/>
                    </a:lnTo>
                    <a:lnTo>
                      <a:pt x="2641" y="4454"/>
                    </a:lnTo>
                    <a:lnTo>
                      <a:pt x="2620" y="4487"/>
                    </a:lnTo>
                    <a:lnTo>
                      <a:pt x="2600" y="4519"/>
                    </a:lnTo>
                    <a:lnTo>
                      <a:pt x="2580" y="4549"/>
                    </a:lnTo>
                    <a:lnTo>
                      <a:pt x="2541" y="4603"/>
                    </a:lnTo>
                    <a:lnTo>
                      <a:pt x="2505" y="4652"/>
                    </a:lnTo>
                    <a:lnTo>
                      <a:pt x="2471" y="4695"/>
                    </a:lnTo>
                    <a:lnTo>
                      <a:pt x="2471" y="4695"/>
                    </a:lnTo>
                    <a:lnTo>
                      <a:pt x="2460" y="4710"/>
                    </a:lnTo>
                    <a:lnTo>
                      <a:pt x="2450" y="4724"/>
                    </a:lnTo>
                    <a:lnTo>
                      <a:pt x="2433" y="4751"/>
                    </a:lnTo>
                    <a:lnTo>
                      <a:pt x="2416" y="4775"/>
                    </a:lnTo>
                    <a:lnTo>
                      <a:pt x="2407" y="4785"/>
                    </a:lnTo>
                    <a:lnTo>
                      <a:pt x="2399" y="4794"/>
                    </a:lnTo>
                    <a:lnTo>
                      <a:pt x="2399" y="4794"/>
                    </a:lnTo>
                    <a:lnTo>
                      <a:pt x="2381" y="4809"/>
                    </a:lnTo>
                    <a:lnTo>
                      <a:pt x="2364" y="4822"/>
                    </a:lnTo>
                    <a:lnTo>
                      <a:pt x="2348" y="4833"/>
                    </a:lnTo>
                    <a:lnTo>
                      <a:pt x="2332" y="4842"/>
                    </a:lnTo>
                    <a:lnTo>
                      <a:pt x="2317" y="4849"/>
                    </a:lnTo>
                    <a:lnTo>
                      <a:pt x="2302" y="4855"/>
                    </a:lnTo>
                    <a:lnTo>
                      <a:pt x="2287" y="4860"/>
                    </a:lnTo>
                    <a:lnTo>
                      <a:pt x="2273" y="4862"/>
                    </a:lnTo>
                    <a:lnTo>
                      <a:pt x="2260" y="4863"/>
                    </a:lnTo>
                    <a:lnTo>
                      <a:pt x="2247" y="4863"/>
                    </a:lnTo>
                    <a:lnTo>
                      <a:pt x="2235" y="4862"/>
                    </a:lnTo>
                    <a:lnTo>
                      <a:pt x="2224" y="4859"/>
                    </a:lnTo>
                    <a:lnTo>
                      <a:pt x="2213" y="4855"/>
                    </a:lnTo>
                    <a:lnTo>
                      <a:pt x="2203" y="4850"/>
                    </a:lnTo>
                    <a:lnTo>
                      <a:pt x="2194" y="4844"/>
                    </a:lnTo>
                    <a:lnTo>
                      <a:pt x="2185" y="4837"/>
                    </a:lnTo>
                    <a:lnTo>
                      <a:pt x="2177" y="4830"/>
                    </a:lnTo>
                    <a:lnTo>
                      <a:pt x="2170" y="4821"/>
                    </a:lnTo>
                    <a:lnTo>
                      <a:pt x="2164" y="4812"/>
                    </a:lnTo>
                    <a:lnTo>
                      <a:pt x="2159" y="4802"/>
                    </a:lnTo>
                    <a:lnTo>
                      <a:pt x="2154" y="4791"/>
                    </a:lnTo>
                    <a:lnTo>
                      <a:pt x="2150" y="4780"/>
                    </a:lnTo>
                    <a:lnTo>
                      <a:pt x="2148" y="4769"/>
                    </a:lnTo>
                    <a:lnTo>
                      <a:pt x="2146" y="4757"/>
                    </a:lnTo>
                    <a:lnTo>
                      <a:pt x="2145" y="4745"/>
                    </a:lnTo>
                    <a:lnTo>
                      <a:pt x="2145" y="4732"/>
                    </a:lnTo>
                    <a:lnTo>
                      <a:pt x="2146" y="4720"/>
                    </a:lnTo>
                    <a:lnTo>
                      <a:pt x="2148" y="4707"/>
                    </a:lnTo>
                    <a:lnTo>
                      <a:pt x="2151" y="4694"/>
                    </a:lnTo>
                    <a:lnTo>
                      <a:pt x="2155" y="4682"/>
                    </a:lnTo>
                    <a:lnTo>
                      <a:pt x="2160" y="4669"/>
                    </a:lnTo>
                    <a:lnTo>
                      <a:pt x="2167" y="4657"/>
                    </a:lnTo>
                    <a:lnTo>
                      <a:pt x="2167" y="4657"/>
                    </a:lnTo>
                    <a:lnTo>
                      <a:pt x="2176" y="4642"/>
                    </a:lnTo>
                    <a:lnTo>
                      <a:pt x="2186" y="4627"/>
                    </a:lnTo>
                    <a:lnTo>
                      <a:pt x="2208" y="4596"/>
                    </a:lnTo>
                    <a:lnTo>
                      <a:pt x="2232" y="4564"/>
                    </a:lnTo>
                    <a:lnTo>
                      <a:pt x="2259" y="4530"/>
                    </a:lnTo>
                    <a:lnTo>
                      <a:pt x="2259" y="4530"/>
                    </a:lnTo>
                    <a:lnTo>
                      <a:pt x="2290" y="4490"/>
                    </a:lnTo>
                    <a:lnTo>
                      <a:pt x="2323" y="4446"/>
                    </a:lnTo>
                    <a:lnTo>
                      <a:pt x="2359" y="4396"/>
                    </a:lnTo>
                    <a:lnTo>
                      <a:pt x="2397" y="4340"/>
                    </a:lnTo>
                    <a:lnTo>
                      <a:pt x="2416" y="4310"/>
                    </a:lnTo>
                    <a:lnTo>
                      <a:pt x="2436" y="4277"/>
                    </a:lnTo>
                    <a:lnTo>
                      <a:pt x="2456" y="4243"/>
                    </a:lnTo>
                    <a:lnTo>
                      <a:pt x="2477" y="4207"/>
                    </a:lnTo>
                    <a:lnTo>
                      <a:pt x="2497" y="4169"/>
                    </a:lnTo>
                    <a:lnTo>
                      <a:pt x="2518" y="4129"/>
                    </a:lnTo>
                    <a:lnTo>
                      <a:pt x="2539" y="4087"/>
                    </a:lnTo>
                    <a:lnTo>
                      <a:pt x="2560" y="4042"/>
                    </a:lnTo>
                    <a:lnTo>
                      <a:pt x="2581" y="3995"/>
                    </a:lnTo>
                    <a:lnTo>
                      <a:pt x="2601" y="3946"/>
                    </a:lnTo>
                    <a:lnTo>
                      <a:pt x="2622" y="3895"/>
                    </a:lnTo>
                    <a:lnTo>
                      <a:pt x="2642" y="3840"/>
                    </a:lnTo>
                    <a:lnTo>
                      <a:pt x="2663" y="3783"/>
                    </a:lnTo>
                    <a:lnTo>
                      <a:pt x="2683" y="3724"/>
                    </a:lnTo>
                    <a:lnTo>
                      <a:pt x="2702" y="3661"/>
                    </a:lnTo>
                    <a:lnTo>
                      <a:pt x="2721" y="3596"/>
                    </a:lnTo>
                    <a:lnTo>
                      <a:pt x="2740" y="3527"/>
                    </a:lnTo>
                    <a:lnTo>
                      <a:pt x="2759" y="3456"/>
                    </a:lnTo>
                    <a:lnTo>
                      <a:pt x="2776" y="3381"/>
                    </a:lnTo>
                    <a:lnTo>
                      <a:pt x="2794" y="3303"/>
                    </a:lnTo>
                    <a:lnTo>
                      <a:pt x="2810" y="3221"/>
                    </a:lnTo>
                    <a:lnTo>
                      <a:pt x="2826" y="3137"/>
                    </a:lnTo>
                    <a:lnTo>
                      <a:pt x="2842" y="3048"/>
                    </a:lnTo>
                    <a:lnTo>
                      <a:pt x="2856" y="2957"/>
                    </a:lnTo>
                    <a:lnTo>
                      <a:pt x="2856" y="2957"/>
                    </a:lnTo>
                    <a:lnTo>
                      <a:pt x="2864" y="2907"/>
                    </a:lnTo>
                    <a:lnTo>
                      <a:pt x="2873" y="2859"/>
                    </a:lnTo>
                    <a:lnTo>
                      <a:pt x="2883" y="2812"/>
                    </a:lnTo>
                    <a:lnTo>
                      <a:pt x="2894" y="2766"/>
                    </a:lnTo>
                    <a:lnTo>
                      <a:pt x="2906" y="2721"/>
                    </a:lnTo>
                    <a:lnTo>
                      <a:pt x="2920" y="2676"/>
                    </a:lnTo>
                    <a:lnTo>
                      <a:pt x="2934" y="2633"/>
                    </a:lnTo>
                    <a:lnTo>
                      <a:pt x="2949" y="2590"/>
                    </a:lnTo>
                    <a:lnTo>
                      <a:pt x="2965" y="2549"/>
                    </a:lnTo>
                    <a:lnTo>
                      <a:pt x="2981" y="2508"/>
                    </a:lnTo>
                    <a:lnTo>
                      <a:pt x="2999" y="2469"/>
                    </a:lnTo>
                    <a:lnTo>
                      <a:pt x="3018" y="2430"/>
                    </a:lnTo>
                    <a:lnTo>
                      <a:pt x="3037" y="2392"/>
                    </a:lnTo>
                    <a:lnTo>
                      <a:pt x="3057" y="2355"/>
                    </a:lnTo>
                    <a:lnTo>
                      <a:pt x="3078" y="2318"/>
                    </a:lnTo>
                    <a:lnTo>
                      <a:pt x="3100" y="2283"/>
                    </a:lnTo>
                    <a:lnTo>
                      <a:pt x="3123" y="2249"/>
                    </a:lnTo>
                    <a:lnTo>
                      <a:pt x="3146" y="2215"/>
                    </a:lnTo>
                    <a:lnTo>
                      <a:pt x="3171" y="2182"/>
                    </a:lnTo>
                    <a:lnTo>
                      <a:pt x="3195" y="2150"/>
                    </a:lnTo>
                    <a:lnTo>
                      <a:pt x="3221" y="2119"/>
                    </a:lnTo>
                    <a:lnTo>
                      <a:pt x="3247" y="2088"/>
                    </a:lnTo>
                    <a:lnTo>
                      <a:pt x="3273" y="2058"/>
                    </a:lnTo>
                    <a:lnTo>
                      <a:pt x="3301" y="2030"/>
                    </a:lnTo>
                    <a:lnTo>
                      <a:pt x="3328" y="2001"/>
                    </a:lnTo>
                    <a:lnTo>
                      <a:pt x="3357" y="1974"/>
                    </a:lnTo>
                    <a:lnTo>
                      <a:pt x="3386" y="1947"/>
                    </a:lnTo>
                    <a:lnTo>
                      <a:pt x="3415" y="1921"/>
                    </a:lnTo>
                    <a:lnTo>
                      <a:pt x="3445" y="1896"/>
                    </a:lnTo>
                    <a:lnTo>
                      <a:pt x="3476" y="1872"/>
                    </a:lnTo>
                    <a:lnTo>
                      <a:pt x="3506" y="1848"/>
                    </a:lnTo>
                    <a:lnTo>
                      <a:pt x="3538" y="1825"/>
                    </a:lnTo>
                    <a:lnTo>
                      <a:pt x="3570" y="1802"/>
                    </a:lnTo>
                    <a:lnTo>
                      <a:pt x="3602" y="1780"/>
                    </a:lnTo>
                    <a:lnTo>
                      <a:pt x="3634" y="1759"/>
                    </a:lnTo>
                    <a:lnTo>
                      <a:pt x="3667" y="1739"/>
                    </a:lnTo>
                    <a:lnTo>
                      <a:pt x="3700" y="1719"/>
                    </a:lnTo>
                    <a:lnTo>
                      <a:pt x="3734" y="1700"/>
                    </a:lnTo>
                    <a:lnTo>
                      <a:pt x="3768" y="1681"/>
                    </a:lnTo>
                    <a:lnTo>
                      <a:pt x="3802" y="1663"/>
                    </a:lnTo>
                    <a:lnTo>
                      <a:pt x="3836" y="1646"/>
                    </a:lnTo>
                    <a:lnTo>
                      <a:pt x="3871" y="1629"/>
                    </a:lnTo>
                    <a:lnTo>
                      <a:pt x="3906" y="1613"/>
                    </a:lnTo>
                    <a:lnTo>
                      <a:pt x="3941" y="1597"/>
                    </a:lnTo>
                    <a:lnTo>
                      <a:pt x="4011" y="1568"/>
                    </a:lnTo>
                    <a:lnTo>
                      <a:pt x="4082" y="1541"/>
                    </a:lnTo>
                    <a:lnTo>
                      <a:pt x="4154" y="1515"/>
                    </a:lnTo>
                    <a:lnTo>
                      <a:pt x="4226" y="1492"/>
                    </a:lnTo>
                    <a:lnTo>
                      <a:pt x="4297" y="1471"/>
                    </a:lnTo>
                    <a:lnTo>
                      <a:pt x="4369" y="1451"/>
                    </a:lnTo>
                    <a:lnTo>
                      <a:pt x="4440" y="1433"/>
                    </a:lnTo>
                    <a:lnTo>
                      <a:pt x="4511" y="1417"/>
                    </a:lnTo>
                    <a:lnTo>
                      <a:pt x="4581" y="1403"/>
                    </a:lnTo>
                    <a:lnTo>
                      <a:pt x="4650" y="1390"/>
                    </a:lnTo>
                    <a:lnTo>
                      <a:pt x="4650" y="1390"/>
                    </a:lnTo>
                    <a:lnTo>
                      <a:pt x="4636" y="1325"/>
                    </a:lnTo>
                    <a:lnTo>
                      <a:pt x="4619" y="1255"/>
                    </a:lnTo>
                    <a:lnTo>
                      <a:pt x="4601" y="1181"/>
                    </a:lnTo>
                    <a:lnTo>
                      <a:pt x="4580" y="1107"/>
                    </a:lnTo>
                    <a:lnTo>
                      <a:pt x="4558" y="1033"/>
                    </a:lnTo>
                    <a:lnTo>
                      <a:pt x="4546" y="998"/>
                    </a:lnTo>
                    <a:lnTo>
                      <a:pt x="4534" y="963"/>
                    </a:lnTo>
                    <a:lnTo>
                      <a:pt x="4522" y="929"/>
                    </a:lnTo>
                    <a:lnTo>
                      <a:pt x="4509" y="897"/>
                    </a:lnTo>
                    <a:lnTo>
                      <a:pt x="4496" y="867"/>
                    </a:lnTo>
                    <a:lnTo>
                      <a:pt x="4482" y="839"/>
                    </a:lnTo>
                    <a:lnTo>
                      <a:pt x="4482" y="839"/>
                    </a:lnTo>
                    <a:lnTo>
                      <a:pt x="4471" y="817"/>
                    </a:lnTo>
                    <a:lnTo>
                      <a:pt x="4458" y="796"/>
                    </a:lnTo>
                    <a:lnTo>
                      <a:pt x="4444" y="776"/>
                    </a:lnTo>
                    <a:lnTo>
                      <a:pt x="4429" y="757"/>
                    </a:lnTo>
                    <a:lnTo>
                      <a:pt x="4414" y="739"/>
                    </a:lnTo>
                    <a:lnTo>
                      <a:pt x="4397" y="722"/>
                    </a:lnTo>
                    <a:lnTo>
                      <a:pt x="4380" y="705"/>
                    </a:lnTo>
                    <a:lnTo>
                      <a:pt x="4362" y="690"/>
                    </a:lnTo>
                    <a:lnTo>
                      <a:pt x="4344" y="675"/>
                    </a:lnTo>
                    <a:lnTo>
                      <a:pt x="4325" y="660"/>
                    </a:lnTo>
                    <a:lnTo>
                      <a:pt x="4305" y="647"/>
                    </a:lnTo>
                    <a:lnTo>
                      <a:pt x="4285" y="634"/>
                    </a:lnTo>
                    <a:lnTo>
                      <a:pt x="4265" y="621"/>
                    </a:lnTo>
                    <a:lnTo>
                      <a:pt x="4245" y="609"/>
                    </a:lnTo>
                    <a:lnTo>
                      <a:pt x="4204" y="587"/>
                    </a:lnTo>
                    <a:lnTo>
                      <a:pt x="4162" y="567"/>
                    </a:lnTo>
                    <a:lnTo>
                      <a:pt x="4122" y="548"/>
                    </a:lnTo>
                    <a:lnTo>
                      <a:pt x="4045" y="513"/>
                    </a:lnTo>
                    <a:lnTo>
                      <a:pt x="4010" y="497"/>
                    </a:lnTo>
                    <a:lnTo>
                      <a:pt x="3977" y="482"/>
                    </a:lnTo>
                    <a:lnTo>
                      <a:pt x="3949" y="466"/>
                    </a:lnTo>
                    <a:lnTo>
                      <a:pt x="3936" y="458"/>
                    </a:lnTo>
                    <a:lnTo>
                      <a:pt x="3924" y="450"/>
                    </a:lnTo>
                    <a:lnTo>
                      <a:pt x="3924" y="450"/>
                    </a:lnTo>
                    <a:lnTo>
                      <a:pt x="3914" y="442"/>
                    </a:lnTo>
                    <a:lnTo>
                      <a:pt x="3905" y="433"/>
                    </a:lnTo>
                    <a:lnTo>
                      <a:pt x="3898" y="424"/>
                    </a:lnTo>
                    <a:lnTo>
                      <a:pt x="3892" y="415"/>
                    </a:lnTo>
                    <a:lnTo>
                      <a:pt x="3887" y="405"/>
                    </a:lnTo>
                    <a:lnTo>
                      <a:pt x="3883" y="395"/>
                    </a:lnTo>
                    <a:lnTo>
                      <a:pt x="3880" y="384"/>
                    </a:lnTo>
                    <a:lnTo>
                      <a:pt x="3878" y="373"/>
                    </a:lnTo>
                    <a:lnTo>
                      <a:pt x="3877" y="362"/>
                    </a:lnTo>
                    <a:lnTo>
                      <a:pt x="3877" y="351"/>
                    </a:lnTo>
                    <a:lnTo>
                      <a:pt x="3878" y="328"/>
                    </a:lnTo>
                    <a:lnTo>
                      <a:pt x="3880" y="304"/>
                    </a:lnTo>
                    <a:lnTo>
                      <a:pt x="3883" y="279"/>
                    </a:lnTo>
                    <a:lnTo>
                      <a:pt x="3886" y="255"/>
                    </a:lnTo>
                    <a:lnTo>
                      <a:pt x="3889" y="230"/>
                    </a:lnTo>
                    <a:lnTo>
                      <a:pt x="3889" y="206"/>
                    </a:lnTo>
                    <a:lnTo>
                      <a:pt x="3889" y="194"/>
                    </a:lnTo>
                    <a:lnTo>
                      <a:pt x="3888" y="182"/>
                    </a:lnTo>
                    <a:lnTo>
                      <a:pt x="3886" y="170"/>
                    </a:lnTo>
                    <a:lnTo>
                      <a:pt x="3883" y="159"/>
                    </a:lnTo>
                    <a:lnTo>
                      <a:pt x="3879" y="147"/>
                    </a:lnTo>
                    <a:lnTo>
                      <a:pt x="3874" y="136"/>
                    </a:lnTo>
                    <a:lnTo>
                      <a:pt x="3867" y="125"/>
                    </a:lnTo>
                    <a:lnTo>
                      <a:pt x="3860" y="115"/>
                    </a:lnTo>
                    <a:lnTo>
                      <a:pt x="3851" y="104"/>
                    </a:lnTo>
                    <a:lnTo>
                      <a:pt x="3840" y="94"/>
                    </a:lnTo>
                    <a:lnTo>
                      <a:pt x="3840" y="94"/>
                    </a:lnTo>
                    <a:lnTo>
                      <a:pt x="3820" y="78"/>
                    </a:lnTo>
                    <a:lnTo>
                      <a:pt x="3801" y="63"/>
                    </a:lnTo>
                    <a:lnTo>
                      <a:pt x="3783" y="50"/>
                    </a:lnTo>
                    <a:lnTo>
                      <a:pt x="3764" y="39"/>
                    </a:lnTo>
                    <a:lnTo>
                      <a:pt x="3747" y="29"/>
                    </a:lnTo>
                    <a:lnTo>
                      <a:pt x="3730" y="21"/>
                    </a:lnTo>
                    <a:lnTo>
                      <a:pt x="3713" y="15"/>
                    </a:lnTo>
                    <a:lnTo>
                      <a:pt x="3697" y="9"/>
                    </a:lnTo>
                    <a:lnTo>
                      <a:pt x="3682" y="5"/>
                    </a:lnTo>
                    <a:lnTo>
                      <a:pt x="3667" y="2"/>
                    </a:lnTo>
                    <a:lnTo>
                      <a:pt x="3653" y="1"/>
                    </a:lnTo>
                    <a:lnTo>
                      <a:pt x="3639" y="0"/>
                    </a:lnTo>
                    <a:lnTo>
                      <a:pt x="3625" y="0"/>
                    </a:lnTo>
                    <a:lnTo>
                      <a:pt x="3613" y="2"/>
                    </a:lnTo>
                    <a:lnTo>
                      <a:pt x="3600" y="4"/>
                    </a:lnTo>
                    <a:lnTo>
                      <a:pt x="3588" y="7"/>
                    </a:lnTo>
                    <a:lnTo>
                      <a:pt x="3577" y="10"/>
                    </a:lnTo>
                    <a:lnTo>
                      <a:pt x="3566" y="15"/>
                    </a:lnTo>
                    <a:lnTo>
                      <a:pt x="3556" y="19"/>
                    </a:lnTo>
                    <a:lnTo>
                      <a:pt x="3546" y="25"/>
                    </a:lnTo>
                    <a:lnTo>
                      <a:pt x="3528" y="36"/>
                    </a:lnTo>
                    <a:lnTo>
                      <a:pt x="3512" y="49"/>
                    </a:lnTo>
                    <a:lnTo>
                      <a:pt x="3498" y="62"/>
                    </a:lnTo>
                    <a:lnTo>
                      <a:pt x="3486" y="75"/>
                    </a:lnTo>
                    <a:lnTo>
                      <a:pt x="3476" y="87"/>
                    </a:lnTo>
                    <a:lnTo>
                      <a:pt x="3468" y="98"/>
                    </a:lnTo>
                    <a:lnTo>
                      <a:pt x="3468" y="98"/>
                    </a:lnTo>
                    <a:lnTo>
                      <a:pt x="3461" y="110"/>
                    </a:lnTo>
                    <a:lnTo>
                      <a:pt x="3454" y="125"/>
                    </a:lnTo>
                    <a:lnTo>
                      <a:pt x="3449" y="142"/>
                    </a:lnTo>
                    <a:lnTo>
                      <a:pt x="3444" y="161"/>
                    </a:lnTo>
                    <a:lnTo>
                      <a:pt x="3439" y="181"/>
                    </a:lnTo>
                    <a:lnTo>
                      <a:pt x="3436" y="202"/>
                    </a:lnTo>
                    <a:lnTo>
                      <a:pt x="3428" y="246"/>
                    </a:lnTo>
                    <a:lnTo>
                      <a:pt x="3422" y="289"/>
                    </a:lnTo>
                    <a:lnTo>
                      <a:pt x="3415" y="328"/>
                    </a:lnTo>
                    <a:lnTo>
                      <a:pt x="3410" y="345"/>
                    </a:lnTo>
                    <a:lnTo>
                      <a:pt x="3406" y="360"/>
                    </a:lnTo>
                    <a:lnTo>
                      <a:pt x="3401" y="372"/>
                    </a:lnTo>
                    <a:lnTo>
                      <a:pt x="3395" y="381"/>
                    </a:lnTo>
                    <a:lnTo>
                      <a:pt x="3395" y="381"/>
                    </a:lnTo>
                    <a:lnTo>
                      <a:pt x="3389" y="388"/>
                    </a:lnTo>
                    <a:lnTo>
                      <a:pt x="3382" y="394"/>
                    </a:lnTo>
                    <a:lnTo>
                      <a:pt x="3374" y="399"/>
                    </a:lnTo>
                    <a:lnTo>
                      <a:pt x="3366" y="403"/>
                    </a:lnTo>
                    <a:lnTo>
                      <a:pt x="3357" y="406"/>
                    </a:lnTo>
                    <a:lnTo>
                      <a:pt x="3348" y="409"/>
                    </a:lnTo>
                    <a:lnTo>
                      <a:pt x="3338" y="411"/>
                    </a:lnTo>
                    <a:lnTo>
                      <a:pt x="3328" y="412"/>
                    </a:lnTo>
                    <a:lnTo>
                      <a:pt x="3318" y="412"/>
                    </a:lnTo>
                    <a:lnTo>
                      <a:pt x="3307" y="412"/>
                    </a:lnTo>
                    <a:lnTo>
                      <a:pt x="3297" y="411"/>
                    </a:lnTo>
                    <a:lnTo>
                      <a:pt x="3287" y="410"/>
                    </a:lnTo>
                    <a:lnTo>
                      <a:pt x="3267" y="406"/>
                    </a:lnTo>
                    <a:lnTo>
                      <a:pt x="3248" y="399"/>
                    </a:lnTo>
                    <a:lnTo>
                      <a:pt x="3248" y="399"/>
                    </a:lnTo>
                    <a:lnTo>
                      <a:pt x="3241" y="396"/>
                    </a:lnTo>
                    <a:lnTo>
                      <a:pt x="3235" y="391"/>
                    </a:lnTo>
                    <a:lnTo>
                      <a:pt x="3229" y="386"/>
                    </a:lnTo>
                    <a:lnTo>
                      <a:pt x="3225" y="380"/>
                    </a:lnTo>
                    <a:lnTo>
                      <a:pt x="3220" y="373"/>
                    </a:lnTo>
                    <a:lnTo>
                      <a:pt x="3217" y="365"/>
                    </a:lnTo>
                    <a:lnTo>
                      <a:pt x="3214" y="357"/>
                    </a:lnTo>
                    <a:lnTo>
                      <a:pt x="3211" y="348"/>
                    </a:lnTo>
                    <a:lnTo>
                      <a:pt x="3208" y="328"/>
                    </a:lnTo>
                    <a:lnTo>
                      <a:pt x="3206" y="308"/>
                    </a:lnTo>
                    <a:lnTo>
                      <a:pt x="3205" y="285"/>
                    </a:lnTo>
                    <a:lnTo>
                      <a:pt x="3204" y="263"/>
                    </a:lnTo>
                    <a:lnTo>
                      <a:pt x="3204" y="217"/>
                    </a:lnTo>
                    <a:lnTo>
                      <a:pt x="3204" y="195"/>
                    </a:lnTo>
                    <a:lnTo>
                      <a:pt x="3202" y="174"/>
                    </a:lnTo>
                    <a:lnTo>
                      <a:pt x="3200" y="155"/>
                    </a:lnTo>
                    <a:lnTo>
                      <a:pt x="3195" y="138"/>
                    </a:lnTo>
                    <a:lnTo>
                      <a:pt x="3193" y="130"/>
                    </a:lnTo>
                    <a:lnTo>
                      <a:pt x="3189" y="123"/>
                    </a:lnTo>
                    <a:lnTo>
                      <a:pt x="3185" y="117"/>
                    </a:lnTo>
                    <a:lnTo>
                      <a:pt x="3181" y="111"/>
                    </a:lnTo>
                    <a:lnTo>
                      <a:pt x="3181" y="111"/>
                    </a:lnTo>
                    <a:lnTo>
                      <a:pt x="3165" y="97"/>
                    </a:lnTo>
                    <a:lnTo>
                      <a:pt x="3150" y="85"/>
                    </a:lnTo>
                    <a:lnTo>
                      <a:pt x="3134" y="74"/>
                    </a:lnTo>
                    <a:lnTo>
                      <a:pt x="3118" y="65"/>
                    </a:lnTo>
                    <a:lnTo>
                      <a:pt x="3103" y="57"/>
                    </a:lnTo>
                    <a:lnTo>
                      <a:pt x="3087" y="50"/>
                    </a:lnTo>
                    <a:lnTo>
                      <a:pt x="3071" y="45"/>
                    </a:lnTo>
                    <a:lnTo>
                      <a:pt x="3056" y="42"/>
                    </a:lnTo>
                    <a:lnTo>
                      <a:pt x="3040" y="39"/>
                    </a:lnTo>
                    <a:lnTo>
                      <a:pt x="3025" y="38"/>
                    </a:lnTo>
                    <a:lnTo>
                      <a:pt x="3009" y="37"/>
                    </a:lnTo>
                    <a:lnTo>
                      <a:pt x="2994" y="38"/>
                    </a:lnTo>
                    <a:lnTo>
                      <a:pt x="2979" y="40"/>
                    </a:lnTo>
                    <a:lnTo>
                      <a:pt x="2965" y="43"/>
                    </a:lnTo>
                    <a:lnTo>
                      <a:pt x="2950" y="47"/>
                    </a:lnTo>
                    <a:lnTo>
                      <a:pt x="2936" y="51"/>
                    </a:lnTo>
                    <a:lnTo>
                      <a:pt x="2923" y="56"/>
                    </a:lnTo>
                    <a:lnTo>
                      <a:pt x="2910" y="63"/>
                    </a:lnTo>
                    <a:lnTo>
                      <a:pt x="2897" y="69"/>
                    </a:lnTo>
                    <a:lnTo>
                      <a:pt x="2885" y="77"/>
                    </a:lnTo>
                    <a:lnTo>
                      <a:pt x="2873" y="85"/>
                    </a:lnTo>
                    <a:lnTo>
                      <a:pt x="2862" y="93"/>
                    </a:lnTo>
                    <a:lnTo>
                      <a:pt x="2851" y="102"/>
                    </a:lnTo>
                    <a:lnTo>
                      <a:pt x="2842" y="111"/>
                    </a:lnTo>
                    <a:lnTo>
                      <a:pt x="2832" y="121"/>
                    </a:lnTo>
                    <a:lnTo>
                      <a:pt x="2824" y="131"/>
                    </a:lnTo>
                    <a:lnTo>
                      <a:pt x="2816" y="141"/>
                    </a:lnTo>
                    <a:lnTo>
                      <a:pt x="2809" y="151"/>
                    </a:lnTo>
                    <a:lnTo>
                      <a:pt x="2803" y="162"/>
                    </a:lnTo>
                    <a:lnTo>
                      <a:pt x="2798" y="172"/>
                    </a:lnTo>
                    <a:lnTo>
                      <a:pt x="2794" y="183"/>
                    </a:lnTo>
                    <a:lnTo>
                      <a:pt x="2791" y="193"/>
                    </a:lnTo>
                    <a:lnTo>
                      <a:pt x="2791" y="193"/>
                    </a:lnTo>
                    <a:lnTo>
                      <a:pt x="2789" y="200"/>
                    </a:lnTo>
                    <a:lnTo>
                      <a:pt x="2788" y="209"/>
                    </a:lnTo>
                    <a:lnTo>
                      <a:pt x="2787" y="230"/>
                    </a:lnTo>
                    <a:lnTo>
                      <a:pt x="2787" y="256"/>
                    </a:lnTo>
                    <a:lnTo>
                      <a:pt x="2788" y="285"/>
                    </a:lnTo>
                    <a:lnTo>
                      <a:pt x="2790" y="351"/>
                    </a:lnTo>
                    <a:lnTo>
                      <a:pt x="2789" y="386"/>
                    </a:lnTo>
                    <a:lnTo>
                      <a:pt x="2788" y="422"/>
                    </a:lnTo>
                    <a:lnTo>
                      <a:pt x="2785" y="458"/>
                    </a:lnTo>
                    <a:lnTo>
                      <a:pt x="2782" y="475"/>
                    </a:lnTo>
                    <a:lnTo>
                      <a:pt x="2779" y="492"/>
                    </a:lnTo>
                    <a:lnTo>
                      <a:pt x="2776" y="509"/>
                    </a:lnTo>
                    <a:lnTo>
                      <a:pt x="2771" y="525"/>
                    </a:lnTo>
                    <a:lnTo>
                      <a:pt x="2766" y="540"/>
                    </a:lnTo>
                    <a:lnTo>
                      <a:pt x="2760" y="555"/>
                    </a:lnTo>
                    <a:lnTo>
                      <a:pt x="2753" y="569"/>
                    </a:lnTo>
                    <a:lnTo>
                      <a:pt x="2745" y="582"/>
                    </a:lnTo>
                    <a:lnTo>
                      <a:pt x="2736" y="594"/>
                    </a:lnTo>
                    <a:lnTo>
                      <a:pt x="2726" y="605"/>
                    </a:lnTo>
                    <a:lnTo>
                      <a:pt x="2714" y="614"/>
                    </a:lnTo>
                    <a:lnTo>
                      <a:pt x="2702" y="623"/>
                    </a:lnTo>
                    <a:lnTo>
                      <a:pt x="2688" y="630"/>
                    </a:lnTo>
                    <a:lnTo>
                      <a:pt x="2673" y="635"/>
                    </a:lnTo>
                    <a:lnTo>
                      <a:pt x="2673" y="635"/>
                    </a:lnTo>
                    <a:lnTo>
                      <a:pt x="2658" y="639"/>
                    </a:lnTo>
                    <a:lnTo>
                      <a:pt x="2644" y="640"/>
                    </a:lnTo>
                    <a:lnTo>
                      <a:pt x="2631" y="639"/>
                    </a:lnTo>
                    <a:lnTo>
                      <a:pt x="2620" y="635"/>
                    </a:lnTo>
                    <a:lnTo>
                      <a:pt x="2609" y="630"/>
                    </a:lnTo>
                    <a:lnTo>
                      <a:pt x="2600" y="623"/>
                    </a:lnTo>
                    <a:lnTo>
                      <a:pt x="2592" y="614"/>
                    </a:lnTo>
                    <a:lnTo>
                      <a:pt x="2584" y="604"/>
                    </a:lnTo>
                    <a:lnTo>
                      <a:pt x="2577" y="592"/>
                    </a:lnTo>
                    <a:lnTo>
                      <a:pt x="2571" y="579"/>
                    </a:lnTo>
                    <a:lnTo>
                      <a:pt x="2566" y="564"/>
                    </a:lnTo>
                    <a:lnTo>
                      <a:pt x="2561" y="549"/>
                    </a:lnTo>
                    <a:lnTo>
                      <a:pt x="2557" y="532"/>
                    </a:lnTo>
                    <a:lnTo>
                      <a:pt x="2553" y="515"/>
                    </a:lnTo>
                    <a:lnTo>
                      <a:pt x="2547" y="478"/>
                    </a:lnTo>
                    <a:lnTo>
                      <a:pt x="2535" y="401"/>
                    </a:lnTo>
                    <a:lnTo>
                      <a:pt x="2529" y="362"/>
                    </a:lnTo>
                    <a:lnTo>
                      <a:pt x="2522" y="324"/>
                    </a:lnTo>
                    <a:lnTo>
                      <a:pt x="2517" y="306"/>
                    </a:lnTo>
                    <a:lnTo>
                      <a:pt x="2513" y="289"/>
                    </a:lnTo>
                    <a:lnTo>
                      <a:pt x="2508" y="273"/>
                    </a:lnTo>
                    <a:lnTo>
                      <a:pt x="2502" y="257"/>
                    </a:lnTo>
                    <a:lnTo>
                      <a:pt x="2495" y="243"/>
                    </a:lnTo>
                    <a:lnTo>
                      <a:pt x="2488" y="230"/>
                    </a:lnTo>
                    <a:lnTo>
                      <a:pt x="2480" y="218"/>
                    </a:lnTo>
                    <a:lnTo>
                      <a:pt x="2471" y="207"/>
                    </a:lnTo>
                    <a:lnTo>
                      <a:pt x="2471" y="207"/>
                    </a:lnTo>
                    <a:lnTo>
                      <a:pt x="2461" y="198"/>
                    </a:lnTo>
                    <a:lnTo>
                      <a:pt x="2449" y="191"/>
                    </a:lnTo>
                    <a:lnTo>
                      <a:pt x="2436" y="184"/>
                    </a:lnTo>
                    <a:lnTo>
                      <a:pt x="2423" y="179"/>
                    </a:lnTo>
                    <a:lnTo>
                      <a:pt x="2408" y="174"/>
                    </a:lnTo>
                    <a:lnTo>
                      <a:pt x="2392" y="171"/>
                    </a:lnTo>
                    <a:lnTo>
                      <a:pt x="2375" y="168"/>
                    </a:lnTo>
                    <a:lnTo>
                      <a:pt x="2358" y="167"/>
                    </a:lnTo>
                    <a:lnTo>
                      <a:pt x="2341" y="167"/>
                    </a:lnTo>
                    <a:lnTo>
                      <a:pt x="2322" y="168"/>
                    </a:lnTo>
                    <a:lnTo>
                      <a:pt x="2304" y="169"/>
                    </a:lnTo>
                    <a:lnTo>
                      <a:pt x="2285" y="172"/>
                    </a:lnTo>
                    <a:lnTo>
                      <a:pt x="2266" y="175"/>
                    </a:lnTo>
                    <a:lnTo>
                      <a:pt x="2247" y="180"/>
                    </a:lnTo>
                    <a:lnTo>
                      <a:pt x="2228" y="185"/>
                    </a:lnTo>
                    <a:lnTo>
                      <a:pt x="2210" y="191"/>
                    </a:lnTo>
                    <a:lnTo>
                      <a:pt x="2192" y="198"/>
                    </a:lnTo>
                    <a:lnTo>
                      <a:pt x="2174" y="205"/>
                    </a:lnTo>
                    <a:lnTo>
                      <a:pt x="2157" y="214"/>
                    </a:lnTo>
                    <a:lnTo>
                      <a:pt x="2140" y="223"/>
                    </a:lnTo>
                    <a:lnTo>
                      <a:pt x="2124" y="233"/>
                    </a:lnTo>
                    <a:lnTo>
                      <a:pt x="2109" y="243"/>
                    </a:lnTo>
                    <a:lnTo>
                      <a:pt x="2095" y="254"/>
                    </a:lnTo>
                    <a:lnTo>
                      <a:pt x="2082" y="266"/>
                    </a:lnTo>
                    <a:lnTo>
                      <a:pt x="2070" y="279"/>
                    </a:lnTo>
                    <a:lnTo>
                      <a:pt x="2060" y="292"/>
                    </a:lnTo>
                    <a:lnTo>
                      <a:pt x="2051" y="305"/>
                    </a:lnTo>
                    <a:lnTo>
                      <a:pt x="2043" y="319"/>
                    </a:lnTo>
                    <a:lnTo>
                      <a:pt x="2037" y="334"/>
                    </a:lnTo>
                    <a:lnTo>
                      <a:pt x="2033" y="349"/>
                    </a:lnTo>
                    <a:lnTo>
                      <a:pt x="2031" y="365"/>
                    </a:lnTo>
                    <a:lnTo>
                      <a:pt x="2031" y="381"/>
                    </a:lnTo>
                    <a:lnTo>
                      <a:pt x="2031" y="381"/>
                    </a:lnTo>
                    <a:lnTo>
                      <a:pt x="2032" y="395"/>
                    </a:lnTo>
                    <a:lnTo>
                      <a:pt x="2033" y="410"/>
                    </a:lnTo>
                    <a:lnTo>
                      <a:pt x="2039" y="442"/>
                    </a:lnTo>
                    <a:lnTo>
                      <a:pt x="2047" y="476"/>
                    </a:lnTo>
                    <a:lnTo>
                      <a:pt x="2057" y="511"/>
                    </a:lnTo>
                    <a:lnTo>
                      <a:pt x="2069" y="548"/>
                    </a:lnTo>
                    <a:lnTo>
                      <a:pt x="2082" y="587"/>
                    </a:lnTo>
                    <a:lnTo>
                      <a:pt x="2109" y="666"/>
                    </a:lnTo>
                    <a:lnTo>
                      <a:pt x="2122" y="706"/>
                    </a:lnTo>
                    <a:lnTo>
                      <a:pt x="2134" y="747"/>
                    </a:lnTo>
                    <a:lnTo>
                      <a:pt x="2145" y="788"/>
                    </a:lnTo>
                    <a:lnTo>
                      <a:pt x="2154" y="828"/>
                    </a:lnTo>
                    <a:lnTo>
                      <a:pt x="2161" y="868"/>
                    </a:lnTo>
                    <a:lnTo>
                      <a:pt x="2164" y="888"/>
                    </a:lnTo>
                    <a:lnTo>
                      <a:pt x="2166" y="907"/>
                    </a:lnTo>
                    <a:lnTo>
                      <a:pt x="2167" y="926"/>
                    </a:lnTo>
                    <a:lnTo>
                      <a:pt x="2167" y="945"/>
                    </a:lnTo>
                    <a:lnTo>
                      <a:pt x="2166" y="964"/>
                    </a:lnTo>
                    <a:lnTo>
                      <a:pt x="2164" y="982"/>
                    </a:lnTo>
                    <a:lnTo>
                      <a:pt x="2164" y="982"/>
                    </a:lnTo>
                    <a:lnTo>
                      <a:pt x="2165" y="996"/>
                    </a:lnTo>
                    <a:lnTo>
                      <a:pt x="2163" y="1010"/>
                    </a:lnTo>
                    <a:lnTo>
                      <a:pt x="2161" y="1025"/>
                    </a:lnTo>
                    <a:lnTo>
                      <a:pt x="2156" y="1039"/>
                    </a:lnTo>
                    <a:lnTo>
                      <a:pt x="2156" y="1039"/>
                    </a:lnTo>
                    <a:lnTo>
                      <a:pt x="2141" y="1080"/>
                    </a:lnTo>
                    <a:lnTo>
                      <a:pt x="2124" y="1127"/>
                    </a:lnTo>
                    <a:lnTo>
                      <a:pt x="2101" y="1190"/>
                    </a:lnTo>
                    <a:lnTo>
                      <a:pt x="2075" y="1268"/>
                    </a:lnTo>
                    <a:lnTo>
                      <a:pt x="2044" y="1359"/>
                    </a:lnTo>
                    <a:lnTo>
                      <a:pt x="2011" y="1463"/>
                    </a:lnTo>
                    <a:lnTo>
                      <a:pt x="1977" y="1577"/>
                    </a:lnTo>
                    <a:lnTo>
                      <a:pt x="1941" y="1701"/>
                    </a:lnTo>
                    <a:lnTo>
                      <a:pt x="1905" y="1833"/>
                    </a:lnTo>
                    <a:lnTo>
                      <a:pt x="1887" y="1902"/>
                    </a:lnTo>
                    <a:lnTo>
                      <a:pt x="1869" y="1972"/>
                    </a:lnTo>
                    <a:lnTo>
                      <a:pt x="1852" y="2044"/>
                    </a:lnTo>
                    <a:lnTo>
                      <a:pt x="1835" y="2117"/>
                    </a:lnTo>
                    <a:lnTo>
                      <a:pt x="1818" y="2192"/>
                    </a:lnTo>
                    <a:lnTo>
                      <a:pt x="1803" y="2267"/>
                    </a:lnTo>
                    <a:lnTo>
                      <a:pt x="1788" y="2343"/>
                    </a:lnTo>
                    <a:lnTo>
                      <a:pt x="1773" y="2420"/>
                    </a:lnTo>
                    <a:lnTo>
                      <a:pt x="1760" y="2497"/>
                    </a:lnTo>
                    <a:lnTo>
                      <a:pt x="1748" y="2574"/>
                    </a:lnTo>
                    <a:lnTo>
                      <a:pt x="1737" y="2652"/>
                    </a:lnTo>
                    <a:lnTo>
                      <a:pt x="1728" y="2730"/>
                    </a:lnTo>
                    <a:lnTo>
                      <a:pt x="1728" y="2730"/>
                    </a:lnTo>
                    <a:lnTo>
                      <a:pt x="1727" y="2749"/>
                    </a:lnTo>
                    <a:lnTo>
                      <a:pt x="1725" y="2778"/>
                    </a:lnTo>
                    <a:lnTo>
                      <a:pt x="1721" y="2815"/>
                    </a:lnTo>
                    <a:lnTo>
                      <a:pt x="1714" y="2859"/>
                    </a:lnTo>
                    <a:lnTo>
                      <a:pt x="1710" y="2883"/>
                    </a:lnTo>
                    <a:lnTo>
                      <a:pt x="1704" y="2909"/>
                    </a:lnTo>
                    <a:lnTo>
                      <a:pt x="1698" y="2936"/>
                    </a:lnTo>
                    <a:lnTo>
                      <a:pt x="1691" y="2965"/>
                    </a:lnTo>
                    <a:lnTo>
                      <a:pt x="1683" y="2994"/>
                    </a:lnTo>
                    <a:lnTo>
                      <a:pt x="1673" y="3024"/>
                    </a:lnTo>
                    <a:lnTo>
                      <a:pt x="1663" y="3055"/>
                    </a:lnTo>
                    <a:lnTo>
                      <a:pt x="1651" y="3087"/>
                    </a:lnTo>
                    <a:lnTo>
                      <a:pt x="1637" y="3119"/>
                    </a:lnTo>
                    <a:lnTo>
                      <a:pt x="1623" y="3152"/>
                    </a:lnTo>
                    <a:lnTo>
                      <a:pt x="1606" y="3185"/>
                    </a:lnTo>
                    <a:lnTo>
                      <a:pt x="1588" y="3218"/>
                    </a:lnTo>
                    <a:lnTo>
                      <a:pt x="1569" y="3251"/>
                    </a:lnTo>
                    <a:lnTo>
                      <a:pt x="1547" y="3284"/>
                    </a:lnTo>
                    <a:lnTo>
                      <a:pt x="1524" y="3317"/>
                    </a:lnTo>
                    <a:lnTo>
                      <a:pt x="1499" y="3350"/>
                    </a:lnTo>
                    <a:lnTo>
                      <a:pt x="1472" y="3382"/>
                    </a:lnTo>
                    <a:lnTo>
                      <a:pt x="1443" y="3413"/>
                    </a:lnTo>
                    <a:lnTo>
                      <a:pt x="1411" y="3444"/>
                    </a:lnTo>
                    <a:lnTo>
                      <a:pt x="1378" y="3474"/>
                    </a:lnTo>
                    <a:lnTo>
                      <a:pt x="1342" y="3503"/>
                    </a:lnTo>
                    <a:lnTo>
                      <a:pt x="1304" y="3530"/>
                    </a:lnTo>
                    <a:lnTo>
                      <a:pt x="1284" y="3544"/>
                    </a:lnTo>
                    <a:lnTo>
                      <a:pt x="1263" y="3557"/>
                    </a:lnTo>
                    <a:lnTo>
                      <a:pt x="1242" y="3569"/>
                    </a:lnTo>
                    <a:lnTo>
                      <a:pt x="1220" y="3582"/>
                    </a:lnTo>
                    <a:lnTo>
                      <a:pt x="1220" y="3582"/>
                    </a:lnTo>
                    <a:lnTo>
                      <a:pt x="1204" y="3590"/>
                    </a:lnTo>
                    <a:lnTo>
                      <a:pt x="1189" y="3595"/>
                    </a:lnTo>
                    <a:lnTo>
                      <a:pt x="1173" y="3598"/>
                    </a:lnTo>
                    <a:lnTo>
                      <a:pt x="1159" y="3600"/>
                    </a:lnTo>
                    <a:lnTo>
                      <a:pt x="1145" y="3599"/>
                    </a:lnTo>
                    <a:lnTo>
                      <a:pt x="1131" y="3598"/>
                    </a:lnTo>
                    <a:lnTo>
                      <a:pt x="1118" y="3594"/>
                    </a:lnTo>
                    <a:lnTo>
                      <a:pt x="1106" y="3590"/>
                    </a:lnTo>
                    <a:lnTo>
                      <a:pt x="1094" y="3584"/>
                    </a:lnTo>
                    <a:lnTo>
                      <a:pt x="1083" y="3577"/>
                    </a:lnTo>
                    <a:lnTo>
                      <a:pt x="1073" y="3570"/>
                    </a:lnTo>
                    <a:lnTo>
                      <a:pt x="1064" y="3562"/>
                    </a:lnTo>
                    <a:lnTo>
                      <a:pt x="1056" y="3554"/>
                    </a:lnTo>
                    <a:lnTo>
                      <a:pt x="1049" y="3545"/>
                    </a:lnTo>
                    <a:lnTo>
                      <a:pt x="1043" y="3537"/>
                    </a:lnTo>
                    <a:lnTo>
                      <a:pt x="1037" y="3528"/>
                    </a:lnTo>
                    <a:lnTo>
                      <a:pt x="1037" y="3528"/>
                    </a:lnTo>
                    <a:lnTo>
                      <a:pt x="1031" y="3516"/>
                    </a:lnTo>
                    <a:lnTo>
                      <a:pt x="1027" y="3503"/>
                    </a:lnTo>
                    <a:lnTo>
                      <a:pt x="1023" y="3490"/>
                    </a:lnTo>
                    <a:lnTo>
                      <a:pt x="1022" y="3477"/>
                    </a:lnTo>
                    <a:lnTo>
                      <a:pt x="1021" y="3464"/>
                    </a:lnTo>
                    <a:lnTo>
                      <a:pt x="1021" y="3451"/>
                    </a:lnTo>
                    <a:lnTo>
                      <a:pt x="1023" y="3439"/>
                    </a:lnTo>
                    <a:lnTo>
                      <a:pt x="1026" y="3426"/>
                    </a:lnTo>
                    <a:lnTo>
                      <a:pt x="1030" y="3414"/>
                    </a:lnTo>
                    <a:lnTo>
                      <a:pt x="1036" y="3402"/>
                    </a:lnTo>
                    <a:lnTo>
                      <a:pt x="1042" y="3391"/>
                    </a:lnTo>
                    <a:lnTo>
                      <a:pt x="1050" y="3380"/>
                    </a:lnTo>
                    <a:lnTo>
                      <a:pt x="1059" y="3370"/>
                    </a:lnTo>
                    <a:lnTo>
                      <a:pt x="1068" y="3361"/>
                    </a:lnTo>
                    <a:lnTo>
                      <a:pt x="1079" y="3353"/>
                    </a:lnTo>
                    <a:lnTo>
                      <a:pt x="1091" y="3346"/>
                    </a:lnTo>
                    <a:lnTo>
                      <a:pt x="1091" y="3346"/>
                    </a:lnTo>
                    <a:lnTo>
                      <a:pt x="1124" y="3326"/>
                    </a:lnTo>
                    <a:lnTo>
                      <a:pt x="1155" y="3306"/>
                    </a:lnTo>
                    <a:lnTo>
                      <a:pt x="1184" y="3284"/>
                    </a:lnTo>
                    <a:lnTo>
                      <a:pt x="1211" y="3262"/>
                    </a:lnTo>
                    <a:lnTo>
                      <a:pt x="1236" y="3238"/>
                    </a:lnTo>
                    <a:lnTo>
                      <a:pt x="1260" y="3214"/>
                    </a:lnTo>
                    <a:lnTo>
                      <a:pt x="1281" y="3190"/>
                    </a:lnTo>
                    <a:lnTo>
                      <a:pt x="1302" y="3165"/>
                    </a:lnTo>
                    <a:lnTo>
                      <a:pt x="1320" y="3139"/>
                    </a:lnTo>
                    <a:lnTo>
                      <a:pt x="1337" y="3113"/>
                    </a:lnTo>
                    <a:lnTo>
                      <a:pt x="1353" y="3087"/>
                    </a:lnTo>
                    <a:lnTo>
                      <a:pt x="1367" y="3061"/>
                    </a:lnTo>
                    <a:lnTo>
                      <a:pt x="1380" y="3036"/>
                    </a:lnTo>
                    <a:lnTo>
                      <a:pt x="1391" y="3010"/>
                    </a:lnTo>
                    <a:lnTo>
                      <a:pt x="1402" y="2985"/>
                    </a:lnTo>
                    <a:lnTo>
                      <a:pt x="1411" y="2960"/>
                    </a:lnTo>
                    <a:lnTo>
                      <a:pt x="1419" y="2936"/>
                    </a:lnTo>
                    <a:lnTo>
                      <a:pt x="1426" y="2912"/>
                    </a:lnTo>
                    <a:lnTo>
                      <a:pt x="1433" y="2890"/>
                    </a:lnTo>
                    <a:lnTo>
                      <a:pt x="1438" y="2868"/>
                    </a:lnTo>
                    <a:lnTo>
                      <a:pt x="1446" y="2827"/>
                    </a:lnTo>
                    <a:lnTo>
                      <a:pt x="1452" y="2792"/>
                    </a:lnTo>
                    <a:lnTo>
                      <a:pt x="1456" y="2763"/>
                    </a:lnTo>
                    <a:lnTo>
                      <a:pt x="1458" y="2741"/>
                    </a:lnTo>
                    <a:lnTo>
                      <a:pt x="1458" y="2721"/>
                    </a:lnTo>
                    <a:lnTo>
                      <a:pt x="1458" y="2721"/>
                    </a:lnTo>
                    <a:lnTo>
                      <a:pt x="1459" y="2705"/>
                    </a:lnTo>
                    <a:lnTo>
                      <a:pt x="1459" y="2705"/>
                    </a:lnTo>
                    <a:lnTo>
                      <a:pt x="1466" y="2649"/>
                    </a:lnTo>
                    <a:lnTo>
                      <a:pt x="1474" y="2593"/>
                    </a:lnTo>
                    <a:lnTo>
                      <a:pt x="1490" y="2480"/>
                    </a:lnTo>
                    <a:lnTo>
                      <a:pt x="1509" y="2369"/>
                    </a:lnTo>
                    <a:lnTo>
                      <a:pt x="1529" y="2258"/>
                    </a:lnTo>
                    <a:lnTo>
                      <a:pt x="1551" y="2150"/>
                    </a:lnTo>
                    <a:lnTo>
                      <a:pt x="1575" y="2043"/>
                    </a:lnTo>
                    <a:lnTo>
                      <a:pt x="1599" y="1939"/>
                    </a:lnTo>
                    <a:lnTo>
                      <a:pt x="1624" y="1838"/>
                    </a:lnTo>
                    <a:lnTo>
                      <a:pt x="1650" y="1740"/>
                    </a:lnTo>
                    <a:lnTo>
                      <a:pt x="1676" y="1646"/>
                    </a:lnTo>
                    <a:lnTo>
                      <a:pt x="1701" y="1556"/>
                    </a:lnTo>
                    <a:lnTo>
                      <a:pt x="1727" y="1470"/>
                    </a:lnTo>
                    <a:lnTo>
                      <a:pt x="1751" y="1390"/>
                    </a:lnTo>
                    <a:lnTo>
                      <a:pt x="1775" y="1314"/>
                    </a:lnTo>
                    <a:lnTo>
                      <a:pt x="1798" y="1245"/>
                    </a:lnTo>
                    <a:lnTo>
                      <a:pt x="1819" y="1181"/>
                    </a:lnTo>
                    <a:lnTo>
                      <a:pt x="1819" y="1181"/>
                    </a:lnTo>
                    <a:lnTo>
                      <a:pt x="1784" y="1182"/>
                    </a:lnTo>
                    <a:lnTo>
                      <a:pt x="1747" y="1182"/>
                    </a:lnTo>
                    <a:lnTo>
                      <a:pt x="1671" y="1181"/>
                    </a:lnTo>
                    <a:lnTo>
                      <a:pt x="1593" y="1178"/>
                    </a:lnTo>
                    <a:lnTo>
                      <a:pt x="1514" y="1175"/>
                    </a:lnTo>
                    <a:lnTo>
                      <a:pt x="1435" y="1173"/>
                    </a:lnTo>
                    <a:lnTo>
                      <a:pt x="1356" y="1171"/>
                    </a:lnTo>
                    <a:lnTo>
                      <a:pt x="1279" y="1171"/>
                    </a:lnTo>
                    <a:lnTo>
                      <a:pt x="1242" y="1172"/>
                    </a:lnTo>
                    <a:lnTo>
                      <a:pt x="1205" y="1174"/>
                    </a:lnTo>
                    <a:lnTo>
                      <a:pt x="1169" y="1176"/>
                    </a:lnTo>
                    <a:lnTo>
                      <a:pt x="1135" y="1180"/>
                    </a:lnTo>
                    <a:lnTo>
                      <a:pt x="1101" y="1184"/>
                    </a:lnTo>
                    <a:lnTo>
                      <a:pt x="1069" y="1190"/>
                    </a:lnTo>
                    <a:lnTo>
                      <a:pt x="1038" y="1197"/>
                    </a:lnTo>
                    <a:lnTo>
                      <a:pt x="1009" y="1205"/>
                    </a:lnTo>
                    <a:lnTo>
                      <a:pt x="982" y="1215"/>
                    </a:lnTo>
                    <a:lnTo>
                      <a:pt x="957" y="1226"/>
                    </a:lnTo>
                    <a:lnTo>
                      <a:pt x="945" y="1232"/>
                    </a:lnTo>
                    <a:lnTo>
                      <a:pt x="933" y="1239"/>
                    </a:lnTo>
                    <a:lnTo>
                      <a:pt x="922" y="1246"/>
                    </a:lnTo>
                    <a:lnTo>
                      <a:pt x="912" y="1253"/>
                    </a:lnTo>
                    <a:lnTo>
                      <a:pt x="902" y="1261"/>
                    </a:lnTo>
                    <a:lnTo>
                      <a:pt x="892" y="1270"/>
                    </a:lnTo>
                    <a:lnTo>
                      <a:pt x="884" y="1279"/>
                    </a:lnTo>
                    <a:lnTo>
                      <a:pt x="876" y="1288"/>
                    </a:lnTo>
                    <a:lnTo>
                      <a:pt x="868" y="1298"/>
                    </a:lnTo>
                    <a:lnTo>
                      <a:pt x="861" y="1308"/>
                    </a:lnTo>
                    <a:lnTo>
                      <a:pt x="855" y="1319"/>
                    </a:lnTo>
                    <a:lnTo>
                      <a:pt x="850" y="1331"/>
                    </a:lnTo>
                    <a:lnTo>
                      <a:pt x="845" y="1343"/>
                    </a:lnTo>
                    <a:lnTo>
                      <a:pt x="841" y="1356"/>
                    </a:lnTo>
                    <a:lnTo>
                      <a:pt x="837" y="1369"/>
                    </a:lnTo>
                    <a:lnTo>
                      <a:pt x="834" y="1383"/>
                    </a:lnTo>
                    <a:lnTo>
                      <a:pt x="834" y="1383"/>
                    </a:lnTo>
                    <a:lnTo>
                      <a:pt x="828" y="1423"/>
                    </a:lnTo>
                    <a:lnTo>
                      <a:pt x="822" y="1463"/>
                    </a:lnTo>
                    <a:lnTo>
                      <a:pt x="812" y="1545"/>
                    </a:lnTo>
                    <a:lnTo>
                      <a:pt x="803" y="1630"/>
                    </a:lnTo>
                    <a:lnTo>
                      <a:pt x="795" y="1717"/>
                    </a:lnTo>
                    <a:lnTo>
                      <a:pt x="781" y="1899"/>
                    </a:lnTo>
                    <a:lnTo>
                      <a:pt x="774" y="1995"/>
                    </a:lnTo>
                    <a:lnTo>
                      <a:pt x="765" y="2094"/>
                    </a:lnTo>
                    <a:lnTo>
                      <a:pt x="756" y="2197"/>
                    </a:lnTo>
                    <a:lnTo>
                      <a:pt x="744" y="2303"/>
                    </a:lnTo>
                    <a:lnTo>
                      <a:pt x="730" y="2414"/>
                    </a:lnTo>
                    <a:lnTo>
                      <a:pt x="714" y="2529"/>
                    </a:lnTo>
                    <a:lnTo>
                      <a:pt x="704" y="2588"/>
                    </a:lnTo>
                    <a:lnTo>
                      <a:pt x="694" y="2648"/>
                    </a:lnTo>
                    <a:lnTo>
                      <a:pt x="683" y="2710"/>
                    </a:lnTo>
                    <a:lnTo>
                      <a:pt x="671" y="2772"/>
                    </a:lnTo>
                    <a:lnTo>
                      <a:pt x="657" y="2836"/>
                    </a:lnTo>
                    <a:lnTo>
                      <a:pt x="643" y="2902"/>
                    </a:lnTo>
                    <a:lnTo>
                      <a:pt x="628" y="2968"/>
                    </a:lnTo>
                    <a:lnTo>
                      <a:pt x="611" y="3036"/>
                    </a:lnTo>
                    <a:lnTo>
                      <a:pt x="611" y="3036"/>
                    </a:lnTo>
                    <a:lnTo>
                      <a:pt x="577" y="3081"/>
                    </a:lnTo>
                    <a:lnTo>
                      <a:pt x="544" y="3127"/>
                    </a:lnTo>
                    <a:lnTo>
                      <a:pt x="512" y="3173"/>
                    </a:lnTo>
                    <a:lnTo>
                      <a:pt x="480" y="3220"/>
                    </a:lnTo>
                    <a:lnTo>
                      <a:pt x="449" y="3268"/>
                    </a:lnTo>
                    <a:lnTo>
                      <a:pt x="419" y="3316"/>
                    </a:lnTo>
                    <a:lnTo>
                      <a:pt x="390" y="3366"/>
                    </a:lnTo>
                    <a:lnTo>
                      <a:pt x="361" y="3416"/>
                    </a:lnTo>
                    <a:lnTo>
                      <a:pt x="333" y="3466"/>
                    </a:lnTo>
                    <a:lnTo>
                      <a:pt x="307" y="3518"/>
                    </a:lnTo>
                    <a:lnTo>
                      <a:pt x="281" y="3570"/>
                    </a:lnTo>
                    <a:lnTo>
                      <a:pt x="256" y="3623"/>
                    </a:lnTo>
                    <a:lnTo>
                      <a:pt x="232" y="3676"/>
                    </a:lnTo>
                    <a:lnTo>
                      <a:pt x="209" y="3730"/>
                    </a:lnTo>
                    <a:lnTo>
                      <a:pt x="187" y="3785"/>
                    </a:lnTo>
                    <a:lnTo>
                      <a:pt x="167" y="3841"/>
                    </a:lnTo>
                    <a:lnTo>
                      <a:pt x="147" y="3897"/>
                    </a:lnTo>
                    <a:lnTo>
                      <a:pt x="128" y="3953"/>
                    </a:lnTo>
                    <a:lnTo>
                      <a:pt x="111" y="4011"/>
                    </a:lnTo>
                    <a:lnTo>
                      <a:pt x="94" y="4069"/>
                    </a:lnTo>
                    <a:lnTo>
                      <a:pt x="79" y="4127"/>
                    </a:lnTo>
                    <a:lnTo>
                      <a:pt x="65" y="4186"/>
                    </a:lnTo>
                    <a:lnTo>
                      <a:pt x="53" y="4246"/>
                    </a:lnTo>
                    <a:lnTo>
                      <a:pt x="41" y="4307"/>
                    </a:lnTo>
                    <a:lnTo>
                      <a:pt x="31" y="4368"/>
                    </a:lnTo>
                    <a:lnTo>
                      <a:pt x="23" y="4429"/>
                    </a:lnTo>
                    <a:lnTo>
                      <a:pt x="15" y="4491"/>
                    </a:lnTo>
                    <a:lnTo>
                      <a:pt x="9" y="4553"/>
                    </a:lnTo>
                    <a:lnTo>
                      <a:pt x="5" y="4616"/>
                    </a:lnTo>
                    <a:lnTo>
                      <a:pt x="2" y="4679"/>
                    </a:lnTo>
                    <a:lnTo>
                      <a:pt x="0" y="4743"/>
                    </a:lnTo>
                    <a:lnTo>
                      <a:pt x="0" y="4808"/>
                    </a:lnTo>
                    <a:lnTo>
                      <a:pt x="1" y="4872"/>
                    </a:lnTo>
                    <a:lnTo>
                      <a:pt x="4" y="4938"/>
                    </a:lnTo>
                    <a:lnTo>
                      <a:pt x="8" y="5003"/>
                    </a:lnTo>
                    <a:lnTo>
                      <a:pt x="15" y="5070"/>
                    </a:lnTo>
                    <a:lnTo>
                      <a:pt x="22" y="5136"/>
                    </a:lnTo>
                    <a:lnTo>
                      <a:pt x="32" y="5203"/>
                    </a:lnTo>
                    <a:lnTo>
                      <a:pt x="43" y="5271"/>
                    </a:lnTo>
                    <a:lnTo>
                      <a:pt x="56" y="5338"/>
                    </a:lnTo>
                    <a:lnTo>
                      <a:pt x="70" y="5407"/>
                    </a:lnTo>
                    <a:lnTo>
                      <a:pt x="86" y="5475"/>
                    </a:lnTo>
                    <a:lnTo>
                      <a:pt x="104" y="5544"/>
                    </a:lnTo>
                    <a:lnTo>
                      <a:pt x="124" y="5613"/>
                    </a:lnTo>
                    <a:lnTo>
                      <a:pt x="146" y="5683"/>
                    </a:lnTo>
                    <a:lnTo>
                      <a:pt x="170" y="5753"/>
                    </a:lnTo>
                    <a:lnTo>
                      <a:pt x="195" y="5823"/>
                    </a:lnTo>
                    <a:lnTo>
                      <a:pt x="223" y="5894"/>
                    </a:lnTo>
                    <a:lnTo>
                      <a:pt x="252" y="5965"/>
                    </a:lnTo>
                    <a:lnTo>
                      <a:pt x="284" y="6036"/>
                    </a:lnTo>
                    <a:lnTo>
                      <a:pt x="317" y="6108"/>
                    </a:lnTo>
                    <a:lnTo>
                      <a:pt x="353" y="6180"/>
                    </a:lnTo>
                    <a:lnTo>
                      <a:pt x="390" y="6252"/>
                    </a:lnTo>
                    <a:lnTo>
                      <a:pt x="430" y="6324"/>
                    </a:lnTo>
                    <a:lnTo>
                      <a:pt x="472" y="6397"/>
                    </a:lnTo>
                    <a:lnTo>
                      <a:pt x="516" y="6470"/>
                    </a:lnTo>
                    <a:lnTo>
                      <a:pt x="562" y="6543"/>
                    </a:lnTo>
                    <a:lnTo>
                      <a:pt x="610" y="6616"/>
                    </a:lnTo>
                    <a:lnTo>
                      <a:pt x="661" y="6690"/>
                    </a:lnTo>
                    <a:lnTo>
                      <a:pt x="714" y="6764"/>
                    </a:lnTo>
                    <a:lnTo>
                      <a:pt x="769" y="6837"/>
                    </a:lnTo>
                    <a:lnTo>
                      <a:pt x="826" y="6912"/>
                    </a:lnTo>
                    <a:lnTo>
                      <a:pt x="886" y="6986"/>
                    </a:lnTo>
                    <a:lnTo>
                      <a:pt x="948" y="7060"/>
                    </a:lnTo>
                    <a:lnTo>
                      <a:pt x="948" y="7060"/>
                    </a:lnTo>
                    <a:lnTo>
                      <a:pt x="1012" y="7134"/>
                    </a:lnTo>
                    <a:lnTo>
                      <a:pt x="1077" y="7205"/>
                    </a:lnTo>
                    <a:lnTo>
                      <a:pt x="1143" y="7275"/>
                    </a:lnTo>
                    <a:lnTo>
                      <a:pt x="1209" y="7343"/>
                    </a:lnTo>
                    <a:lnTo>
                      <a:pt x="1277" y="7409"/>
                    </a:lnTo>
                    <a:lnTo>
                      <a:pt x="1345" y="7474"/>
                    </a:lnTo>
                    <a:lnTo>
                      <a:pt x="1414" y="7536"/>
                    </a:lnTo>
                    <a:lnTo>
                      <a:pt x="1483" y="7596"/>
                    </a:lnTo>
                    <a:lnTo>
                      <a:pt x="1554" y="7655"/>
                    </a:lnTo>
                    <a:lnTo>
                      <a:pt x="1624" y="7712"/>
                    </a:lnTo>
                    <a:lnTo>
                      <a:pt x="1696" y="7766"/>
                    </a:lnTo>
                    <a:lnTo>
                      <a:pt x="1768" y="7819"/>
                    </a:lnTo>
                    <a:lnTo>
                      <a:pt x="1840" y="7870"/>
                    </a:lnTo>
                    <a:lnTo>
                      <a:pt x="1913" y="7919"/>
                    </a:lnTo>
                    <a:lnTo>
                      <a:pt x="1987" y="7966"/>
                    </a:lnTo>
                    <a:lnTo>
                      <a:pt x="2060" y="8011"/>
                    </a:lnTo>
                    <a:lnTo>
                      <a:pt x="2134" y="8054"/>
                    </a:lnTo>
                    <a:lnTo>
                      <a:pt x="2209" y="8095"/>
                    </a:lnTo>
                    <a:lnTo>
                      <a:pt x="2283" y="8134"/>
                    </a:lnTo>
                    <a:lnTo>
                      <a:pt x="2358" y="8172"/>
                    </a:lnTo>
                    <a:lnTo>
                      <a:pt x="2433" y="8207"/>
                    </a:lnTo>
                    <a:lnTo>
                      <a:pt x="2508" y="8240"/>
                    </a:lnTo>
                    <a:lnTo>
                      <a:pt x="2583" y="8271"/>
                    </a:lnTo>
                    <a:lnTo>
                      <a:pt x="2658" y="8301"/>
                    </a:lnTo>
                    <a:lnTo>
                      <a:pt x="2733" y="8328"/>
                    </a:lnTo>
                    <a:lnTo>
                      <a:pt x="2808" y="8353"/>
                    </a:lnTo>
                    <a:lnTo>
                      <a:pt x="2883" y="8376"/>
                    </a:lnTo>
                    <a:lnTo>
                      <a:pt x="2958" y="8398"/>
                    </a:lnTo>
                    <a:lnTo>
                      <a:pt x="3033" y="8417"/>
                    </a:lnTo>
                    <a:lnTo>
                      <a:pt x="3107" y="8434"/>
                    </a:lnTo>
                    <a:lnTo>
                      <a:pt x="3182" y="8449"/>
                    </a:lnTo>
                    <a:lnTo>
                      <a:pt x="3256" y="8462"/>
                    </a:lnTo>
                    <a:lnTo>
                      <a:pt x="3330" y="8473"/>
                    </a:lnTo>
                    <a:lnTo>
                      <a:pt x="3403" y="8482"/>
                    </a:lnTo>
                    <a:lnTo>
                      <a:pt x="3476" y="8488"/>
                    </a:lnTo>
                    <a:lnTo>
                      <a:pt x="3548" y="8493"/>
                    </a:lnTo>
                    <a:lnTo>
                      <a:pt x="3620" y="8496"/>
                    </a:lnTo>
                    <a:lnTo>
                      <a:pt x="3691" y="8496"/>
                    </a:lnTo>
                    <a:lnTo>
                      <a:pt x="3762" y="8495"/>
                    </a:lnTo>
                    <a:lnTo>
                      <a:pt x="3832" y="8491"/>
                    </a:lnTo>
                    <a:lnTo>
                      <a:pt x="3901" y="8485"/>
                    </a:lnTo>
                    <a:lnTo>
                      <a:pt x="3970" y="8477"/>
                    </a:lnTo>
                    <a:lnTo>
                      <a:pt x="4037" y="8467"/>
                    </a:lnTo>
                    <a:lnTo>
                      <a:pt x="4105" y="8455"/>
                    </a:lnTo>
                    <a:lnTo>
                      <a:pt x="4171" y="8440"/>
                    </a:lnTo>
                    <a:lnTo>
                      <a:pt x="4236" y="8424"/>
                    </a:lnTo>
                    <a:lnTo>
                      <a:pt x="4300" y="8405"/>
                    </a:lnTo>
                    <a:lnTo>
                      <a:pt x="4364" y="8384"/>
                    </a:lnTo>
                    <a:lnTo>
                      <a:pt x="4395" y="8373"/>
                    </a:lnTo>
                    <a:lnTo>
                      <a:pt x="4426" y="8361"/>
                    </a:lnTo>
                    <a:lnTo>
                      <a:pt x="4457" y="8349"/>
                    </a:lnTo>
                    <a:lnTo>
                      <a:pt x="4488" y="8336"/>
                    </a:lnTo>
                    <a:lnTo>
                      <a:pt x="4518" y="8322"/>
                    </a:lnTo>
                    <a:lnTo>
                      <a:pt x="4548" y="8308"/>
                    </a:lnTo>
                    <a:lnTo>
                      <a:pt x="4578" y="8294"/>
                    </a:lnTo>
                    <a:lnTo>
                      <a:pt x="4607" y="8279"/>
                    </a:lnTo>
                    <a:lnTo>
                      <a:pt x="4636" y="8263"/>
                    </a:lnTo>
                    <a:lnTo>
                      <a:pt x="4665" y="8247"/>
                    </a:lnTo>
                    <a:lnTo>
                      <a:pt x="4694" y="8230"/>
                    </a:lnTo>
                    <a:lnTo>
                      <a:pt x="4722" y="8213"/>
                    </a:lnTo>
                    <a:lnTo>
                      <a:pt x="4750" y="8195"/>
                    </a:lnTo>
                    <a:lnTo>
                      <a:pt x="4778" y="8177"/>
                    </a:lnTo>
                    <a:lnTo>
                      <a:pt x="4805" y="8158"/>
                    </a:lnTo>
                    <a:lnTo>
                      <a:pt x="4832" y="8138"/>
                    </a:lnTo>
                    <a:lnTo>
                      <a:pt x="4858" y="8118"/>
                    </a:lnTo>
                    <a:lnTo>
                      <a:pt x="4885" y="8097"/>
                    </a:lnTo>
                    <a:lnTo>
                      <a:pt x="4911" y="8076"/>
                    </a:lnTo>
                    <a:lnTo>
                      <a:pt x="4936" y="8054"/>
                    </a:lnTo>
                    <a:lnTo>
                      <a:pt x="4961" y="8032"/>
                    </a:lnTo>
                    <a:lnTo>
                      <a:pt x="4986" y="8009"/>
                    </a:lnTo>
                    <a:lnTo>
                      <a:pt x="5011" y="7986"/>
                    </a:lnTo>
                    <a:lnTo>
                      <a:pt x="5035" y="7962"/>
                    </a:lnTo>
                    <a:lnTo>
                      <a:pt x="5059" y="7937"/>
                    </a:lnTo>
                    <a:lnTo>
                      <a:pt x="5082" y="7912"/>
                    </a:lnTo>
                    <a:lnTo>
                      <a:pt x="5105" y="7886"/>
                    </a:lnTo>
                    <a:lnTo>
                      <a:pt x="5128" y="7860"/>
                    </a:lnTo>
                    <a:lnTo>
                      <a:pt x="5150" y="7833"/>
                    </a:lnTo>
                    <a:lnTo>
                      <a:pt x="5172" y="7806"/>
                    </a:lnTo>
                    <a:lnTo>
                      <a:pt x="5193" y="7778"/>
                    </a:lnTo>
                    <a:lnTo>
                      <a:pt x="5214" y="7749"/>
                    </a:lnTo>
                    <a:lnTo>
                      <a:pt x="5214" y="7749"/>
                    </a:lnTo>
                    <a:lnTo>
                      <a:pt x="5238" y="7714"/>
                    </a:lnTo>
                    <a:lnTo>
                      <a:pt x="5260" y="7678"/>
                    </a:lnTo>
                    <a:lnTo>
                      <a:pt x="5282" y="7639"/>
                    </a:lnTo>
                    <a:lnTo>
                      <a:pt x="5302" y="7599"/>
                    </a:lnTo>
                    <a:lnTo>
                      <a:pt x="5320" y="7558"/>
                    </a:lnTo>
                    <a:lnTo>
                      <a:pt x="5338" y="7515"/>
                    </a:lnTo>
                    <a:lnTo>
                      <a:pt x="5354" y="7470"/>
                    </a:lnTo>
                    <a:lnTo>
                      <a:pt x="5369" y="7424"/>
                    </a:lnTo>
                    <a:lnTo>
                      <a:pt x="5383" y="7377"/>
                    </a:lnTo>
                    <a:lnTo>
                      <a:pt x="5396" y="7328"/>
                    </a:lnTo>
                    <a:lnTo>
                      <a:pt x="5408" y="7278"/>
                    </a:lnTo>
                    <a:lnTo>
                      <a:pt x="5419" y="7227"/>
                    </a:lnTo>
                    <a:lnTo>
                      <a:pt x="5429" y="7175"/>
                    </a:lnTo>
                    <a:lnTo>
                      <a:pt x="5437" y="7122"/>
                    </a:lnTo>
                    <a:lnTo>
                      <a:pt x="5445" y="7067"/>
                    </a:lnTo>
                    <a:lnTo>
                      <a:pt x="5452" y="7012"/>
                    </a:lnTo>
                    <a:lnTo>
                      <a:pt x="5458" y="6956"/>
                    </a:lnTo>
                    <a:lnTo>
                      <a:pt x="5463" y="6899"/>
                    </a:lnTo>
                    <a:lnTo>
                      <a:pt x="5467" y="6842"/>
                    </a:lnTo>
                    <a:lnTo>
                      <a:pt x="5470" y="6783"/>
                    </a:lnTo>
                    <a:lnTo>
                      <a:pt x="5473" y="6724"/>
                    </a:lnTo>
                    <a:lnTo>
                      <a:pt x="5474" y="6664"/>
                    </a:lnTo>
                    <a:lnTo>
                      <a:pt x="5475" y="6604"/>
                    </a:lnTo>
                    <a:lnTo>
                      <a:pt x="5475" y="6544"/>
                    </a:lnTo>
                    <a:lnTo>
                      <a:pt x="5475" y="6483"/>
                    </a:lnTo>
                    <a:lnTo>
                      <a:pt x="5473" y="6421"/>
                    </a:lnTo>
                    <a:lnTo>
                      <a:pt x="5472" y="6359"/>
                    </a:lnTo>
                    <a:lnTo>
                      <a:pt x="5469" y="6297"/>
                    </a:lnTo>
                    <a:lnTo>
                      <a:pt x="5462" y="6173"/>
                    </a:lnTo>
                    <a:lnTo>
                      <a:pt x="5453" y="6048"/>
                    </a:lnTo>
                    <a:lnTo>
                      <a:pt x="5442" y="5923"/>
                    </a:lnTo>
                    <a:lnTo>
                      <a:pt x="5429" y="5799"/>
                    </a:lnTo>
                    <a:lnTo>
                      <a:pt x="5415" y="5676"/>
                    </a:lnTo>
                    <a:lnTo>
                      <a:pt x="5399" y="5555"/>
                    </a:lnTo>
                    <a:lnTo>
                      <a:pt x="5382" y="5435"/>
                    </a:lnTo>
                    <a:lnTo>
                      <a:pt x="5364" y="5318"/>
                    </a:lnTo>
                    <a:lnTo>
                      <a:pt x="5346" y="5204"/>
                    </a:lnTo>
                    <a:lnTo>
                      <a:pt x="5327" y="5093"/>
                    </a:lnTo>
                    <a:lnTo>
                      <a:pt x="5307" y="4986"/>
                    </a:lnTo>
                    <a:lnTo>
                      <a:pt x="5288" y="4884"/>
                    </a:lnTo>
                    <a:lnTo>
                      <a:pt x="5269" y="4786"/>
                    </a:lnTo>
                    <a:lnTo>
                      <a:pt x="5250" y="4694"/>
                    </a:lnTo>
                    <a:lnTo>
                      <a:pt x="5214" y="4526"/>
                    </a:lnTo>
                    <a:lnTo>
                      <a:pt x="5182" y="4385"/>
                    </a:lnTo>
                    <a:lnTo>
                      <a:pt x="5182" y="4385"/>
                    </a:lnTo>
                    <a:lnTo>
                      <a:pt x="5157" y="4398"/>
                    </a:lnTo>
                    <a:lnTo>
                      <a:pt x="5133" y="4411"/>
                    </a:lnTo>
                    <a:lnTo>
                      <a:pt x="5107" y="4422"/>
                    </a:lnTo>
                    <a:lnTo>
                      <a:pt x="5081" y="4433"/>
                    </a:lnTo>
                    <a:lnTo>
                      <a:pt x="5054" y="4443"/>
                    </a:lnTo>
                    <a:lnTo>
                      <a:pt x="5027" y="4452"/>
                    </a:lnTo>
                    <a:lnTo>
                      <a:pt x="4998" y="4461"/>
                    </a:lnTo>
                    <a:lnTo>
                      <a:pt x="4969" y="4468"/>
                    </a:lnTo>
                    <a:lnTo>
                      <a:pt x="4940" y="4475"/>
                    </a:lnTo>
                    <a:lnTo>
                      <a:pt x="4909" y="4480"/>
                    </a:lnTo>
                    <a:lnTo>
                      <a:pt x="4878" y="4485"/>
                    </a:lnTo>
                    <a:lnTo>
                      <a:pt x="4847" y="4489"/>
                    </a:lnTo>
                    <a:lnTo>
                      <a:pt x="4814" y="4493"/>
                    </a:lnTo>
                    <a:lnTo>
                      <a:pt x="4781" y="4495"/>
                    </a:lnTo>
                    <a:lnTo>
                      <a:pt x="4747" y="4496"/>
                    </a:lnTo>
                    <a:lnTo>
                      <a:pt x="4713" y="4497"/>
                    </a:lnTo>
                    <a:lnTo>
                      <a:pt x="4713" y="4497"/>
                    </a:lnTo>
                    <a:lnTo>
                      <a:pt x="4677" y="4496"/>
                    </a:lnTo>
                    <a:lnTo>
                      <a:pt x="4640" y="4495"/>
                    </a:lnTo>
                    <a:lnTo>
                      <a:pt x="4602" y="4493"/>
                    </a:lnTo>
                    <a:lnTo>
                      <a:pt x="4564" y="4489"/>
                    </a:lnTo>
                    <a:lnTo>
                      <a:pt x="4524" y="4485"/>
                    </a:lnTo>
                    <a:lnTo>
                      <a:pt x="4485" y="4480"/>
                    </a:lnTo>
                    <a:lnTo>
                      <a:pt x="4444" y="4474"/>
                    </a:lnTo>
                    <a:lnTo>
                      <a:pt x="4403" y="4467"/>
                    </a:lnTo>
                    <a:lnTo>
                      <a:pt x="4361" y="4460"/>
                    </a:lnTo>
                    <a:lnTo>
                      <a:pt x="4318" y="4451"/>
                    </a:lnTo>
                    <a:lnTo>
                      <a:pt x="4275" y="4441"/>
                    </a:lnTo>
                    <a:lnTo>
                      <a:pt x="4231" y="4431"/>
                    </a:lnTo>
                    <a:lnTo>
                      <a:pt x="4186" y="4420"/>
                    </a:lnTo>
                    <a:lnTo>
                      <a:pt x="4140" y="4407"/>
                    </a:lnTo>
                    <a:lnTo>
                      <a:pt x="4094" y="4394"/>
                    </a:lnTo>
                    <a:lnTo>
                      <a:pt x="4047" y="4380"/>
                    </a:lnTo>
                    <a:lnTo>
                      <a:pt x="4047" y="4380"/>
                    </a:lnTo>
                    <a:lnTo>
                      <a:pt x="4034" y="4375"/>
                    </a:lnTo>
                    <a:lnTo>
                      <a:pt x="4022" y="4370"/>
                    </a:lnTo>
                    <a:lnTo>
                      <a:pt x="4011" y="4363"/>
                    </a:lnTo>
                    <a:lnTo>
                      <a:pt x="4000" y="4355"/>
                    </a:lnTo>
                    <a:lnTo>
                      <a:pt x="3991" y="4346"/>
                    </a:lnTo>
                    <a:lnTo>
                      <a:pt x="3982" y="4336"/>
                    </a:lnTo>
                    <a:lnTo>
                      <a:pt x="3974" y="4326"/>
                    </a:lnTo>
                    <a:lnTo>
                      <a:pt x="3968" y="4314"/>
                    </a:lnTo>
                    <a:lnTo>
                      <a:pt x="3962" y="4303"/>
                    </a:lnTo>
                    <a:lnTo>
                      <a:pt x="3958" y="4290"/>
                    </a:lnTo>
                    <a:lnTo>
                      <a:pt x="3955" y="4277"/>
                    </a:lnTo>
                    <a:lnTo>
                      <a:pt x="3953" y="4264"/>
                    </a:lnTo>
                    <a:lnTo>
                      <a:pt x="3952" y="4251"/>
                    </a:lnTo>
                    <a:lnTo>
                      <a:pt x="3953" y="4238"/>
                    </a:lnTo>
                    <a:lnTo>
                      <a:pt x="3955" y="4224"/>
                    </a:lnTo>
                    <a:lnTo>
                      <a:pt x="3958" y="4211"/>
                    </a:lnTo>
                    <a:lnTo>
                      <a:pt x="3958" y="4211"/>
                    </a:lnTo>
                    <a:lnTo>
                      <a:pt x="3963" y="4198"/>
                    </a:lnTo>
                    <a:lnTo>
                      <a:pt x="3969" y="4186"/>
                    </a:lnTo>
                    <a:lnTo>
                      <a:pt x="3976" y="4174"/>
                    </a:lnTo>
                    <a:lnTo>
                      <a:pt x="3984" y="4164"/>
                    </a:lnTo>
                    <a:lnTo>
                      <a:pt x="3993" y="4154"/>
                    </a:lnTo>
                    <a:lnTo>
                      <a:pt x="4002" y="4146"/>
                    </a:lnTo>
                    <a:lnTo>
                      <a:pt x="4013" y="4138"/>
                    </a:lnTo>
                    <a:lnTo>
                      <a:pt x="4024" y="4131"/>
                    </a:lnTo>
                    <a:lnTo>
                      <a:pt x="4036" y="4126"/>
                    </a:lnTo>
                    <a:lnTo>
                      <a:pt x="4048" y="4122"/>
                    </a:lnTo>
                    <a:lnTo>
                      <a:pt x="4060" y="4119"/>
                    </a:lnTo>
                    <a:lnTo>
                      <a:pt x="4073" y="4117"/>
                    </a:lnTo>
                    <a:lnTo>
                      <a:pt x="4086" y="4116"/>
                    </a:lnTo>
                    <a:lnTo>
                      <a:pt x="4100" y="4117"/>
                    </a:lnTo>
                    <a:lnTo>
                      <a:pt x="4113" y="4119"/>
                    </a:lnTo>
                    <a:lnTo>
                      <a:pt x="4126" y="4122"/>
                    </a:lnTo>
                    <a:lnTo>
                      <a:pt x="4126" y="4122"/>
                    </a:lnTo>
                    <a:lnTo>
                      <a:pt x="4169" y="4135"/>
                    </a:lnTo>
                    <a:lnTo>
                      <a:pt x="4211" y="4147"/>
                    </a:lnTo>
                    <a:lnTo>
                      <a:pt x="4252" y="4158"/>
                    </a:lnTo>
                    <a:lnTo>
                      <a:pt x="4293" y="4168"/>
                    </a:lnTo>
                    <a:lnTo>
                      <a:pt x="4332" y="4178"/>
                    </a:lnTo>
                    <a:lnTo>
                      <a:pt x="4371" y="4186"/>
                    </a:lnTo>
                    <a:lnTo>
                      <a:pt x="4410" y="4194"/>
                    </a:lnTo>
                    <a:lnTo>
                      <a:pt x="4447" y="4201"/>
                    </a:lnTo>
                    <a:lnTo>
                      <a:pt x="4484" y="4207"/>
                    </a:lnTo>
                    <a:lnTo>
                      <a:pt x="4520" y="4213"/>
                    </a:lnTo>
                    <a:lnTo>
                      <a:pt x="4555" y="4217"/>
                    </a:lnTo>
                    <a:lnTo>
                      <a:pt x="4589" y="4221"/>
                    </a:lnTo>
                    <a:lnTo>
                      <a:pt x="4623" y="4223"/>
                    </a:lnTo>
                    <a:lnTo>
                      <a:pt x="4656" y="4225"/>
                    </a:lnTo>
                    <a:lnTo>
                      <a:pt x="4688" y="4226"/>
                    </a:lnTo>
                    <a:lnTo>
                      <a:pt x="4719" y="4227"/>
                    </a:lnTo>
                    <a:lnTo>
                      <a:pt x="4749" y="4226"/>
                    </a:lnTo>
                    <a:lnTo>
                      <a:pt x="4779" y="4225"/>
                    </a:lnTo>
                    <a:lnTo>
                      <a:pt x="4808" y="4222"/>
                    </a:lnTo>
                    <a:lnTo>
                      <a:pt x="4836" y="4219"/>
                    </a:lnTo>
                    <a:lnTo>
                      <a:pt x="4863" y="4215"/>
                    </a:lnTo>
                    <a:lnTo>
                      <a:pt x="4889" y="4210"/>
                    </a:lnTo>
                    <a:lnTo>
                      <a:pt x="4914" y="4205"/>
                    </a:lnTo>
                    <a:lnTo>
                      <a:pt x="4938" y="4198"/>
                    </a:lnTo>
                    <a:lnTo>
                      <a:pt x="4962" y="4191"/>
                    </a:lnTo>
                    <a:lnTo>
                      <a:pt x="4985" y="4183"/>
                    </a:lnTo>
                    <a:lnTo>
                      <a:pt x="5006" y="4174"/>
                    </a:lnTo>
                    <a:lnTo>
                      <a:pt x="5027" y="4164"/>
                    </a:lnTo>
                    <a:lnTo>
                      <a:pt x="5047" y="4153"/>
                    </a:lnTo>
                    <a:lnTo>
                      <a:pt x="5066" y="4142"/>
                    </a:lnTo>
                    <a:lnTo>
                      <a:pt x="5085" y="4129"/>
                    </a:lnTo>
                    <a:lnTo>
                      <a:pt x="5102" y="4116"/>
                    </a:lnTo>
                    <a:lnTo>
                      <a:pt x="5102" y="4116"/>
                    </a:lnTo>
                    <a:lnTo>
                      <a:pt x="5124" y="4097"/>
                    </a:lnTo>
                    <a:lnTo>
                      <a:pt x="5136" y="4086"/>
                    </a:lnTo>
                    <a:lnTo>
                      <a:pt x="5147" y="4074"/>
                    </a:lnTo>
                    <a:lnTo>
                      <a:pt x="5158" y="4061"/>
                    </a:lnTo>
                    <a:lnTo>
                      <a:pt x="5168" y="4046"/>
                    </a:lnTo>
                    <a:lnTo>
                      <a:pt x="5179" y="4031"/>
                    </a:lnTo>
                    <a:lnTo>
                      <a:pt x="5189" y="4014"/>
                    </a:lnTo>
                    <a:lnTo>
                      <a:pt x="5198" y="3995"/>
                    </a:lnTo>
                    <a:lnTo>
                      <a:pt x="5207" y="3975"/>
                    </a:lnTo>
                    <a:lnTo>
                      <a:pt x="5215" y="3953"/>
                    </a:lnTo>
                    <a:lnTo>
                      <a:pt x="5223" y="3929"/>
                    </a:lnTo>
                    <a:lnTo>
                      <a:pt x="5229" y="3903"/>
                    </a:lnTo>
                    <a:lnTo>
                      <a:pt x="5235" y="3876"/>
                    </a:lnTo>
                    <a:lnTo>
                      <a:pt x="5239" y="3845"/>
                    </a:lnTo>
                    <a:lnTo>
                      <a:pt x="5242" y="3813"/>
                    </a:lnTo>
                    <a:lnTo>
                      <a:pt x="5242" y="3813"/>
                    </a:lnTo>
                    <a:lnTo>
                      <a:pt x="5243" y="3793"/>
                    </a:lnTo>
                    <a:lnTo>
                      <a:pt x="5242" y="3773"/>
                    </a:lnTo>
                    <a:lnTo>
                      <a:pt x="5240" y="3753"/>
                    </a:lnTo>
                    <a:lnTo>
                      <a:pt x="5236" y="3732"/>
                    </a:lnTo>
                    <a:lnTo>
                      <a:pt x="5231" y="3710"/>
                    </a:lnTo>
                    <a:lnTo>
                      <a:pt x="5225" y="3689"/>
                    </a:lnTo>
                    <a:lnTo>
                      <a:pt x="5218" y="3666"/>
                    </a:lnTo>
                    <a:lnTo>
                      <a:pt x="5210" y="3643"/>
                    </a:lnTo>
                    <a:lnTo>
                      <a:pt x="5191" y="3596"/>
                    </a:lnTo>
                    <a:lnTo>
                      <a:pt x="5169" y="3548"/>
                    </a:lnTo>
                    <a:lnTo>
                      <a:pt x="5120" y="3445"/>
                    </a:lnTo>
                    <a:lnTo>
                      <a:pt x="5095" y="3391"/>
                    </a:lnTo>
                    <a:lnTo>
                      <a:pt x="5071" y="3336"/>
                    </a:lnTo>
                    <a:lnTo>
                      <a:pt x="5048" y="3279"/>
                    </a:lnTo>
                    <a:lnTo>
                      <a:pt x="5037" y="3250"/>
                    </a:lnTo>
                    <a:lnTo>
                      <a:pt x="5027" y="3221"/>
                    </a:lnTo>
                    <a:lnTo>
                      <a:pt x="5018" y="3191"/>
                    </a:lnTo>
                    <a:lnTo>
                      <a:pt x="5009" y="3161"/>
                    </a:lnTo>
                    <a:lnTo>
                      <a:pt x="5002" y="3131"/>
                    </a:lnTo>
                    <a:lnTo>
                      <a:pt x="4995" y="3100"/>
                    </a:lnTo>
                    <a:lnTo>
                      <a:pt x="4990" y="3069"/>
                    </a:lnTo>
                    <a:lnTo>
                      <a:pt x="4986" y="3037"/>
                    </a:lnTo>
                    <a:lnTo>
                      <a:pt x="4983" y="3005"/>
                    </a:lnTo>
                    <a:lnTo>
                      <a:pt x="4982" y="2973"/>
                    </a:lnTo>
                    <a:lnTo>
                      <a:pt x="4982" y="2973"/>
                    </a:lnTo>
                    <a:lnTo>
                      <a:pt x="4984" y="2920"/>
                    </a:lnTo>
                    <a:lnTo>
                      <a:pt x="4984" y="2920"/>
                    </a:lnTo>
                    <a:lnTo>
                      <a:pt x="4986" y="2900"/>
                    </a:lnTo>
                    <a:lnTo>
                      <a:pt x="4990" y="2880"/>
                    </a:lnTo>
                    <a:lnTo>
                      <a:pt x="4993" y="2862"/>
                    </a:lnTo>
                    <a:lnTo>
                      <a:pt x="4998" y="2845"/>
                    </a:lnTo>
                    <a:lnTo>
                      <a:pt x="5003" y="2828"/>
                    </a:lnTo>
                    <a:lnTo>
                      <a:pt x="5009" y="2812"/>
                    </a:lnTo>
                    <a:lnTo>
                      <a:pt x="5015" y="2797"/>
                    </a:lnTo>
                    <a:lnTo>
                      <a:pt x="5022" y="2784"/>
                    </a:lnTo>
                    <a:lnTo>
                      <a:pt x="5029" y="2770"/>
                    </a:lnTo>
                    <a:lnTo>
                      <a:pt x="5037" y="2758"/>
                    </a:lnTo>
                    <a:lnTo>
                      <a:pt x="5046" y="2746"/>
                    </a:lnTo>
                    <a:lnTo>
                      <a:pt x="5055" y="2735"/>
                    </a:lnTo>
                    <a:lnTo>
                      <a:pt x="5065" y="2725"/>
                    </a:lnTo>
                    <a:lnTo>
                      <a:pt x="5075" y="2716"/>
                    </a:lnTo>
                    <a:lnTo>
                      <a:pt x="5085" y="2707"/>
                    </a:lnTo>
                    <a:lnTo>
                      <a:pt x="5096" y="2699"/>
                    </a:lnTo>
                    <a:lnTo>
                      <a:pt x="5107" y="2692"/>
                    </a:lnTo>
                    <a:lnTo>
                      <a:pt x="5119" y="2685"/>
                    </a:lnTo>
                    <a:lnTo>
                      <a:pt x="5130" y="2679"/>
                    </a:lnTo>
                    <a:lnTo>
                      <a:pt x="5142" y="2673"/>
                    </a:lnTo>
                    <a:lnTo>
                      <a:pt x="5155" y="2668"/>
                    </a:lnTo>
                    <a:lnTo>
                      <a:pt x="5168" y="2664"/>
                    </a:lnTo>
                    <a:lnTo>
                      <a:pt x="5193" y="2657"/>
                    </a:lnTo>
                    <a:lnTo>
                      <a:pt x="5220" y="2651"/>
                    </a:lnTo>
                    <a:lnTo>
                      <a:pt x="5247" y="2648"/>
                    </a:lnTo>
                    <a:lnTo>
                      <a:pt x="5274" y="2646"/>
                    </a:lnTo>
                    <a:lnTo>
                      <a:pt x="5302" y="2645"/>
                    </a:lnTo>
                    <a:lnTo>
                      <a:pt x="5329" y="2646"/>
                    </a:lnTo>
                    <a:lnTo>
                      <a:pt x="5356" y="2648"/>
                    </a:lnTo>
                    <a:lnTo>
                      <a:pt x="5383" y="2651"/>
                    </a:lnTo>
                    <a:lnTo>
                      <a:pt x="5409" y="2655"/>
                    </a:lnTo>
                    <a:lnTo>
                      <a:pt x="5433" y="2659"/>
                    </a:lnTo>
                    <a:lnTo>
                      <a:pt x="5457" y="2664"/>
                    </a:lnTo>
                    <a:lnTo>
                      <a:pt x="5500" y="2675"/>
                    </a:lnTo>
                    <a:lnTo>
                      <a:pt x="5537" y="2685"/>
                    </a:lnTo>
                    <a:lnTo>
                      <a:pt x="5565" y="2694"/>
                    </a:lnTo>
                    <a:lnTo>
                      <a:pt x="5589" y="2703"/>
                    </a:lnTo>
                    <a:lnTo>
                      <a:pt x="5589" y="2703"/>
                    </a:lnTo>
                    <a:lnTo>
                      <a:pt x="5604" y="2710"/>
                    </a:lnTo>
                    <a:lnTo>
                      <a:pt x="5618" y="2715"/>
                    </a:lnTo>
                    <a:lnTo>
                      <a:pt x="5632" y="2719"/>
                    </a:lnTo>
                    <a:lnTo>
                      <a:pt x="5645" y="2721"/>
                    </a:lnTo>
                    <a:lnTo>
                      <a:pt x="5658" y="2721"/>
                    </a:lnTo>
                    <a:lnTo>
                      <a:pt x="5671" y="2720"/>
                    </a:lnTo>
                    <a:lnTo>
                      <a:pt x="5684" y="2717"/>
                    </a:lnTo>
                    <a:lnTo>
                      <a:pt x="5696" y="2713"/>
                    </a:lnTo>
                    <a:lnTo>
                      <a:pt x="5708" y="2707"/>
                    </a:lnTo>
                    <a:lnTo>
                      <a:pt x="5719" y="2700"/>
                    </a:lnTo>
                    <a:lnTo>
                      <a:pt x="5731" y="2692"/>
                    </a:lnTo>
                    <a:lnTo>
                      <a:pt x="5742" y="2682"/>
                    </a:lnTo>
                    <a:lnTo>
                      <a:pt x="5752" y="2671"/>
                    </a:lnTo>
                    <a:lnTo>
                      <a:pt x="5762" y="2659"/>
                    </a:lnTo>
                    <a:lnTo>
                      <a:pt x="5772" y="2645"/>
                    </a:lnTo>
                    <a:lnTo>
                      <a:pt x="5781" y="2631"/>
                    </a:lnTo>
                    <a:lnTo>
                      <a:pt x="5790" y="2615"/>
                    </a:lnTo>
                    <a:lnTo>
                      <a:pt x="5798" y="2599"/>
                    </a:lnTo>
                    <a:lnTo>
                      <a:pt x="5806" y="2581"/>
                    </a:lnTo>
                    <a:lnTo>
                      <a:pt x="5814" y="2563"/>
                    </a:lnTo>
                    <a:lnTo>
                      <a:pt x="5821" y="2544"/>
                    </a:lnTo>
                    <a:lnTo>
                      <a:pt x="5828" y="2524"/>
                    </a:lnTo>
                    <a:lnTo>
                      <a:pt x="5834" y="2503"/>
                    </a:lnTo>
                    <a:lnTo>
                      <a:pt x="5840" y="2481"/>
                    </a:lnTo>
                    <a:lnTo>
                      <a:pt x="5845" y="2459"/>
                    </a:lnTo>
                    <a:lnTo>
                      <a:pt x="5850" y="2436"/>
                    </a:lnTo>
                    <a:lnTo>
                      <a:pt x="5854" y="2413"/>
                    </a:lnTo>
                    <a:lnTo>
                      <a:pt x="5857" y="2389"/>
                    </a:lnTo>
                    <a:lnTo>
                      <a:pt x="5863" y="2340"/>
                    </a:lnTo>
                    <a:lnTo>
                      <a:pt x="5867" y="2289"/>
                    </a:lnTo>
                    <a:lnTo>
                      <a:pt x="5868" y="2238"/>
                    </a:lnTo>
                    <a:lnTo>
                      <a:pt x="5868" y="2212"/>
                    </a:lnTo>
                    <a:lnTo>
                      <a:pt x="5867" y="2185"/>
                    </a:lnTo>
                    <a:lnTo>
                      <a:pt x="5865" y="2159"/>
                    </a:lnTo>
                    <a:lnTo>
                      <a:pt x="5863" y="2133"/>
                    </a:lnTo>
                    <a:lnTo>
                      <a:pt x="5860" y="2106"/>
                    </a:lnTo>
                    <a:lnTo>
                      <a:pt x="5857" y="2080"/>
                    </a:lnTo>
                    <a:lnTo>
                      <a:pt x="5853" y="2054"/>
                    </a:lnTo>
                    <a:lnTo>
                      <a:pt x="5848" y="2028"/>
                    </a:lnTo>
                    <a:lnTo>
                      <a:pt x="5843" y="2002"/>
                    </a:lnTo>
                    <a:lnTo>
                      <a:pt x="5837" y="1977"/>
                    </a:lnTo>
                    <a:lnTo>
                      <a:pt x="5830" y="1952"/>
                    </a:lnTo>
                    <a:lnTo>
                      <a:pt x="5822" y="1927"/>
                    </a:lnTo>
                    <a:lnTo>
                      <a:pt x="5814" y="1902"/>
                    </a:lnTo>
                    <a:lnTo>
                      <a:pt x="5805" y="1878"/>
                    </a:lnTo>
                    <a:lnTo>
                      <a:pt x="5796" y="1855"/>
                    </a:lnTo>
                    <a:lnTo>
                      <a:pt x="5785" y="1832"/>
                    </a:lnTo>
                    <a:lnTo>
                      <a:pt x="5774" y="1810"/>
                    </a:lnTo>
                    <a:lnTo>
                      <a:pt x="5762" y="1788"/>
                    </a:lnTo>
                    <a:lnTo>
                      <a:pt x="5749" y="1767"/>
                    </a:lnTo>
                    <a:lnTo>
                      <a:pt x="5736" y="1747"/>
                    </a:lnTo>
                    <a:lnTo>
                      <a:pt x="5722" y="1727"/>
                    </a:lnTo>
                    <a:lnTo>
                      <a:pt x="5707" y="1709"/>
                    </a:lnTo>
                    <a:lnTo>
                      <a:pt x="5691" y="1691"/>
                    </a:lnTo>
                    <a:lnTo>
                      <a:pt x="5674" y="1675"/>
                    </a:lnTo>
                    <a:lnTo>
                      <a:pt x="5657" y="1659"/>
                    </a:lnTo>
                    <a:lnTo>
                      <a:pt x="5638" y="1644"/>
                    </a:lnTo>
                    <a:lnTo>
                      <a:pt x="5619" y="1631"/>
                    </a:lnTo>
                    <a:lnTo>
                      <a:pt x="5599" y="1618"/>
                    </a:lnTo>
                    <a:lnTo>
                      <a:pt x="5578" y="1607"/>
                    </a:lnTo>
                    <a:lnTo>
                      <a:pt x="5556" y="1597"/>
                    </a:lnTo>
                    <a:lnTo>
                      <a:pt x="5556" y="1597"/>
                    </a:lnTo>
                    <a:close/>
                    <a:moveTo>
                      <a:pt x="4829" y="6264"/>
                    </a:moveTo>
                    <a:lnTo>
                      <a:pt x="4829" y="6264"/>
                    </a:lnTo>
                    <a:lnTo>
                      <a:pt x="4840" y="6268"/>
                    </a:lnTo>
                    <a:lnTo>
                      <a:pt x="4851" y="6274"/>
                    </a:lnTo>
                    <a:lnTo>
                      <a:pt x="4861" y="6280"/>
                    </a:lnTo>
                    <a:lnTo>
                      <a:pt x="4870" y="6288"/>
                    </a:lnTo>
                    <a:lnTo>
                      <a:pt x="4878" y="6296"/>
                    </a:lnTo>
                    <a:lnTo>
                      <a:pt x="4886" y="6305"/>
                    </a:lnTo>
                    <a:lnTo>
                      <a:pt x="4892" y="6315"/>
                    </a:lnTo>
                    <a:lnTo>
                      <a:pt x="4898" y="6325"/>
                    </a:lnTo>
                    <a:lnTo>
                      <a:pt x="4902" y="6336"/>
                    </a:lnTo>
                    <a:lnTo>
                      <a:pt x="4906" y="6347"/>
                    </a:lnTo>
                    <a:lnTo>
                      <a:pt x="4908" y="6358"/>
                    </a:lnTo>
                    <a:lnTo>
                      <a:pt x="4909" y="6370"/>
                    </a:lnTo>
                    <a:lnTo>
                      <a:pt x="4909" y="6381"/>
                    </a:lnTo>
                    <a:lnTo>
                      <a:pt x="4909" y="6393"/>
                    </a:lnTo>
                    <a:lnTo>
                      <a:pt x="4906" y="6405"/>
                    </a:lnTo>
                    <a:lnTo>
                      <a:pt x="4903" y="6417"/>
                    </a:lnTo>
                    <a:lnTo>
                      <a:pt x="4903" y="6417"/>
                    </a:lnTo>
                    <a:lnTo>
                      <a:pt x="4898" y="6428"/>
                    </a:lnTo>
                    <a:lnTo>
                      <a:pt x="4893" y="6439"/>
                    </a:lnTo>
                    <a:lnTo>
                      <a:pt x="4886" y="6449"/>
                    </a:lnTo>
                    <a:lnTo>
                      <a:pt x="4878" y="6458"/>
                    </a:lnTo>
                    <a:lnTo>
                      <a:pt x="4870" y="6466"/>
                    </a:lnTo>
                    <a:lnTo>
                      <a:pt x="4861" y="6474"/>
                    </a:lnTo>
                    <a:lnTo>
                      <a:pt x="4852" y="6480"/>
                    </a:lnTo>
                    <a:lnTo>
                      <a:pt x="4842" y="6486"/>
                    </a:lnTo>
                    <a:lnTo>
                      <a:pt x="4831" y="6490"/>
                    </a:lnTo>
                    <a:lnTo>
                      <a:pt x="4820" y="6494"/>
                    </a:lnTo>
                    <a:lnTo>
                      <a:pt x="4808" y="6496"/>
                    </a:lnTo>
                    <a:lnTo>
                      <a:pt x="4797" y="6498"/>
                    </a:lnTo>
                    <a:lnTo>
                      <a:pt x="4785" y="6498"/>
                    </a:lnTo>
                    <a:lnTo>
                      <a:pt x="4773" y="6497"/>
                    </a:lnTo>
                    <a:lnTo>
                      <a:pt x="4761" y="6495"/>
                    </a:lnTo>
                    <a:lnTo>
                      <a:pt x="4749" y="6491"/>
                    </a:lnTo>
                    <a:lnTo>
                      <a:pt x="4749" y="6491"/>
                    </a:lnTo>
                    <a:lnTo>
                      <a:pt x="4726" y="6483"/>
                    </a:lnTo>
                    <a:lnTo>
                      <a:pt x="4702" y="6476"/>
                    </a:lnTo>
                    <a:lnTo>
                      <a:pt x="4677" y="6469"/>
                    </a:lnTo>
                    <a:lnTo>
                      <a:pt x="4652" y="6463"/>
                    </a:lnTo>
                    <a:lnTo>
                      <a:pt x="4601" y="6452"/>
                    </a:lnTo>
                    <a:lnTo>
                      <a:pt x="4549" y="6444"/>
                    </a:lnTo>
                    <a:lnTo>
                      <a:pt x="4496" y="6437"/>
                    </a:lnTo>
                    <a:lnTo>
                      <a:pt x="4441" y="6432"/>
                    </a:lnTo>
                    <a:lnTo>
                      <a:pt x="4386" y="6429"/>
                    </a:lnTo>
                    <a:lnTo>
                      <a:pt x="4330" y="6427"/>
                    </a:lnTo>
                    <a:lnTo>
                      <a:pt x="4330" y="6427"/>
                    </a:lnTo>
                    <a:lnTo>
                      <a:pt x="4313" y="6427"/>
                    </a:lnTo>
                    <a:lnTo>
                      <a:pt x="4264" y="6426"/>
                    </a:lnTo>
                    <a:lnTo>
                      <a:pt x="4228" y="6427"/>
                    </a:lnTo>
                    <a:lnTo>
                      <a:pt x="4185" y="6428"/>
                    </a:lnTo>
                    <a:lnTo>
                      <a:pt x="4135" y="6431"/>
                    </a:lnTo>
                    <a:lnTo>
                      <a:pt x="4079" y="6435"/>
                    </a:lnTo>
                    <a:lnTo>
                      <a:pt x="4017" y="6440"/>
                    </a:lnTo>
                    <a:lnTo>
                      <a:pt x="3949" y="6448"/>
                    </a:lnTo>
                    <a:lnTo>
                      <a:pt x="3876" y="6458"/>
                    </a:lnTo>
                    <a:lnTo>
                      <a:pt x="3799" y="6471"/>
                    </a:lnTo>
                    <a:lnTo>
                      <a:pt x="3716" y="6487"/>
                    </a:lnTo>
                    <a:lnTo>
                      <a:pt x="3674" y="6496"/>
                    </a:lnTo>
                    <a:lnTo>
                      <a:pt x="3630" y="6505"/>
                    </a:lnTo>
                    <a:lnTo>
                      <a:pt x="3585" y="6516"/>
                    </a:lnTo>
                    <a:lnTo>
                      <a:pt x="3540" y="6527"/>
                    </a:lnTo>
                    <a:lnTo>
                      <a:pt x="3493" y="6540"/>
                    </a:lnTo>
                    <a:lnTo>
                      <a:pt x="3446" y="6553"/>
                    </a:lnTo>
                    <a:lnTo>
                      <a:pt x="3446" y="6553"/>
                    </a:lnTo>
                    <a:lnTo>
                      <a:pt x="3491" y="6572"/>
                    </a:lnTo>
                    <a:lnTo>
                      <a:pt x="3534" y="6591"/>
                    </a:lnTo>
                    <a:lnTo>
                      <a:pt x="3575" y="6612"/>
                    </a:lnTo>
                    <a:lnTo>
                      <a:pt x="3615" y="6634"/>
                    </a:lnTo>
                    <a:lnTo>
                      <a:pt x="3653" y="6656"/>
                    </a:lnTo>
                    <a:lnTo>
                      <a:pt x="3689" y="6680"/>
                    </a:lnTo>
                    <a:lnTo>
                      <a:pt x="3723" y="6704"/>
                    </a:lnTo>
                    <a:lnTo>
                      <a:pt x="3756" y="6730"/>
                    </a:lnTo>
                    <a:lnTo>
                      <a:pt x="3788" y="6755"/>
                    </a:lnTo>
                    <a:lnTo>
                      <a:pt x="3817" y="6782"/>
                    </a:lnTo>
                    <a:lnTo>
                      <a:pt x="3846" y="6809"/>
                    </a:lnTo>
                    <a:lnTo>
                      <a:pt x="3873" y="6836"/>
                    </a:lnTo>
                    <a:lnTo>
                      <a:pt x="3898" y="6864"/>
                    </a:lnTo>
                    <a:lnTo>
                      <a:pt x="3922" y="6891"/>
                    </a:lnTo>
                    <a:lnTo>
                      <a:pt x="3945" y="6920"/>
                    </a:lnTo>
                    <a:lnTo>
                      <a:pt x="3967" y="6948"/>
                    </a:lnTo>
                    <a:lnTo>
                      <a:pt x="3987" y="6976"/>
                    </a:lnTo>
                    <a:lnTo>
                      <a:pt x="4007" y="7004"/>
                    </a:lnTo>
                    <a:lnTo>
                      <a:pt x="4025" y="7032"/>
                    </a:lnTo>
                    <a:lnTo>
                      <a:pt x="4042" y="7060"/>
                    </a:lnTo>
                    <a:lnTo>
                      <a:pt x="4058" y="7088"/>
                    </a:lnTo>
                    <a:lnTo>
                      <a:pt x="4073" y="7115"/>
                    </a:lnTo>
                    <a:lnTo>
                      <a:pt x="4101" y="7168"/>
                    </a:lnTo>
                    <a:lnTo>
                      <a:pt x="4125" y="7218"/>
                    </a:lnTo>
                    <a:lnTo>
                      <a:pt x="4146" y="7266"/>
                    </a:lnTo>
                    <a:lnTo>
                      <a:pt x="4164" y="7310"/>
                    </a:lnTo>
                    <a:lnTo>
                      <a:pt x="4180" y="7349"/>
                    </a:lnTo>
                    <a:lnTo>
                      <a:pt x="4180" y="7349"/>
                    </a:lnTo>
                    <a:lnTo>
                      <a:pt x="4196" y="7388"/>
                    </a:lnTo>
                    <a:lnTo>
                      <a:pt x="4209" y="7428"/>
                    </a:lnTo>
                    <a:lnTo>
                      <a:pt x="4215" y="7447"/>
                    </a:lnTo>
                    <a:lnTo>
                      <a:pt x="4220" y="7466"/>
                    </a:lnTo>
                    <a:lnTo>
                      <a:pt x="4225" y="7485"/>
                    </a:lnTo>
                    <a:lnTo>
                      <a:pt x="4228" y="7503"/>
                    </a:lnTo>
                    <a:lnTo>
                      <a:pt x="4231" y="7520"/>
                    </a:lnTo>
                    <a:lnTo>
                      <a:pt x="4232" y="7537"/>
                    </a:lnTo>
                    <a:lnTo>
                      <a:pt x="4232" y="7553"/>
                    </a:lnTo>
                    <a:lnTo>
                      <a:pt x="4231" y="7568"/>
                    </a:lnTo>
                    <a:lnTo>
                      <a:pt x="4229" y="7582"/>
                    </a:lnTo>
                    <a:lnTo>
                      <a:pt x="4224" y="7595"/>
                    </a:lnTo>
                    <a:lnTo>
                      <a:pt x="4219" y="7606"/>
                    </a:lnTo>
                    <a:lnTo>
                      <a:pt x="4211" y="7616"/>
                    </a:lnTo>
                    <a:lnTo>
                      <a:pt x="4211" y="7616"/>
                    </a:lnTo>
                    <a:lnTo>
                      <a:pt x="4203" y="7623"/>
                    </a:lnTo>
                    <a:lnTo>
                      <a:pt x="4195" y="7629"/>
                    </a:lnTo>
                    <a:lnTo>
                      <a:pt x="4185" y="7634"/>
                    </a:lnTo>
                    <a:lnTo>
                      <a:pt x="4175" y="7639"/>
                    </a:lnTo>
                    <a:lnTo>
                      <a:pt x="4164" y="7642"/>
                    </a:lnTo>
                    <a:lnTo>
                      <a:pt x="4153" y="7644"/>
                    </a:lnTo>
                    <a:lnTo>
                      <a:pt x="4141" y="7645"/>
                    </a:lnTo>
                    <a:lnTo>
                      <a:pt x="4130" y="7646"/>
                    </a:lnTo>
                    <a:lnTo>
                      <a:pt x="4118" y="7645"/>
                    </a:lnTo>
                    <a:lnTo>
                      <a:pt x="4107" y="7643"/>
                    </a:lnTo>
                    <a:lnTo>
                      <a:pt x="4096" y="7641"/>
                    </a:lnTo>
                    <a:lnTo>
                      <a:pt x="4086" y="7638"/>
                    </a:lnTo>
                    <a:lnTo>
                      <a:pt x="4076" y="7634"/>
                    </a:lnTo>
                    <a:lnTo>
                      <a:pt x="4068" y="7629"/>
                    </a:lnTo>
                    <a:lnTo>
                      <a:pt x="4060" y="7623"/>
                    </a:lnTo>
                    <a:lnTo>
                      <a:pt x="4053" y="7616"/>
                    </a:lnTo>
                    <a:lnTo>
                      <a:pt x="4053" y="7616"/>
                    </a:lnTo>
                    <a:lnTo>
                      <a:pt x="4040" y="7600"/>
                    </a:lnTo>
                    <a:lnTo>
                      <a:pt x="4028" y="7582"/>
                    </a:lnTo>
                    <a:lnTo>
                      <a:pt x="4016" y="7563"/>
                    </a:lnTo>
                    <a:lnTo>
                      <a:pt x="4004" y="7543"/>
                    </a:lnTo>
                    <a:lnTo>
                      <a:pt x="3993" y="7520"/>
                    </a:lnTo>
                    <a:lnTo>
                      <a:pt x="3981" y="7496"/>
                    </a:lnTo>
                    <a:lnTo>
                      <a:pt x="3969" y="7469"/>
                    </a:lnTo>
                    <a:lnTo>
                      <a:pt x="3957" y="7439"/>
                    </a:lnTo>
                    <a:lnTo>
                      <a:pt x="3957" y="7439"/>
                    </a:lnTo>
                    <a:lnTo>
                      <a:pt x="3937" y="7390"/>
                    </a:lnTo>
                    <a:lnTo>
                      <a:pt x="3915" y="7338"/>
                    </a:lnTo>
                    <a:lnTo>
                      <a:pt x="3890" y="7282"/>
                    </a:lnTo>
                    <a:lnTo>
                      <a:pt x="3875" y="7254"/>
                    </a:lnTo>
                    <a:lnTo>
                      <a:pt x="3860" y="7225"/>
                    </a:lnTo>
                    <a:lnTo>
                      <a:pt x="3844" y="7195"/>
                    </a:lnTo>
                    <a:lnTo>
                      <a:pt x="3826" y="7166"/>
                    </a:lnTo>
                    <a:lnTo>
                      <a:pt x="3807" y="7136"/>
                    </a:lnTo>
                    <a:lnTo>
                      <a:pt x="3787" y="7107"/>
                    </a:lnTo>
                    <a:lnTo>
                      <a:pt x="3765" y="7077"/>
                    </a:lnTo>
                    <a:lnTo>
                      <a:pt x="3742" y="7048"/>
                    </a:lnTo>
                    <a:lnTo>
                      <a:pt x="3717" y="7019"/>
                    </a:lnTo>
                    <a:lnTo>
                      <a:pt x="3690" y="6990"/>
                    </a:lnTo>
                    <a:lnTo>
                      <a:pt x="3661" y="6963"/>
                    </a:lnTo>
                    <a:lnTo>
                      <a:pt x="3631" y="6936"/>
                    </a:lnTo>
                    <a:lnTo>
                      <a:pt x="3598" y="6909"/>
                    </a:lnTo>
                    <a:lnTo>
                      <a:pt x="3564" y="6884"/>
                    </a:lnTo>
                    <a:lnTo>
                      <a:pt x="3527" y="6860"/>
                    </a:lnTo>
                    <a:lnTo>
                      <a:pt x="3488" y="6837"/>
                    </a:lnTo>
                    <a:lnTo>
                      <a:pt x="3447" y="6815"/>
                    </a:lnTo>
                    <a:lnTo>
                      <a:pt x="3404" y="6795"/>
                    </a:lnTo>
                    <a:lnTo>
                      <a:pt x="3381" y="6785"/>
                    </a:lnTo>
                    <a:lnTo>
                      <a:pt x="3357" y="6776"/>
                    </a:lnTo>
                    <a:lnTo>
                      <a:pt x="3334" y="6767"/>
                    </a:lnTo>
                    <a:lnTo>
                      <a:pt x="3309" y="6758"/>
                    </a:lnTo>
                    <a:lnTo>
                      <a:pt x="3284" y="6751"/>
                    </a:lnTo>
                    <a:lnTo>
                      <a:pt x="3258" y="6743"/>
                    </a:lnTo>
                    <a:lnTo>
                      <a:pt x="3231" y="6736"/>
                    </a:lnTo>
                    <a:lnTo>
                      <a:pt x="3204" y="6729"/>
                    </a:lnTo>
                    <a:lnTo>
                      <a:pt x="3176" y="6723"/>
                    </a:lnTo>
                    <a:lnTo>
                      <a:pt x="3146" y="6718"/>
                    </a:lnTo>
                    <a:lnTo>
                      <a:pt x="3116" y="6713"/>
                    </a:lnTo>
                    <a:lnTo>
                      <a:pt x="3086" y="6708"/>
                    </a:lnTo>
                    <a:lnTo>
                      <a:pt x="3055" y="6704"/>
                    </a:lnTo>
                    <a:lnTo>
                      <a:pt x="3024" y="6701"/>
                    </a:lnTo>
                    <a:lnTo>
                      <a:pt x="2991" y="6698"/>
                    </a:lnTo>
                    <a:lnTo>
                      <a:pt x="2958" y="6696"/>
                    </a:lnTo>
                    <a:lnTo>
                      <a:pt x="2958" y="6696"/>
                    </a:lnTo>
                    <a:lnTo>
                      <a:pt x="2924" y="6694"/>
                    </a:lnTo>
                    <a:lnTo>
                      <a:pt x="2891" y="6690"/>
                    </a:lnTo>
                    <a:lnTo>
                      <a:pt x="2858" y="6687"/>
                    </a:lnTo>
                    <a:lnTo>
                      <a:pt x="2826" y="6682"/>
                    </a:lnTo>
                    <a:lnTo>
                      <a:pt x="2794" y="6677"/>
                    </a:lnTo>
                    <a:lnTo>
                      <a:pt x="2762" y="6671"/>
                    </a:lnTo>
                    <a:lnTo>
                      <a:pt x="2731" y="6664"/>
                    </a:lnTo>
                    <a:lnTo>
                      <a:pt x="2701" y="6657"/>
                    </a:lnTo>
                    <a:lnTo>
                      <a:pt x="2670" y="6649"/>
                    </a:lnTo>
                    <a:lnTo>
                      <a:pt x="2641" y="6641"/>
                    </a:lnTo>
                    <a:lnTo>
                      <a:pt x="2611" y="6632"/>
                    </a:lnTo>
                    <a:lnTo>
                      <a:pt x="2582" y="6622"/>
                    </a:lnTo>
                    <a:lnTo>
                      <a:pt x="2554" y="6612"/>
                    </a:lnTo>
                    <a:lnTo>
                      <a:pt x="2525" y="6601"/>
                    </a:lnTo>
                    <a:lnTo>
                      <a:pt x="2498" y="6590"/>
                    </a:lnTo>
                    <a:lnTo>
                      <a:pt x="2470" y="6578"/>
                    </a:lnTo>
                    <a:lnTo>
                      <a:pt x="2444" y="6566"/>
                    </a:lnTo>
                    <a:lnTo>
                      <a:pt x="2417" y="6553"/>
                    </a:lnTo>
                    <a:lnTo>
                      <a:pt x="2365" y="6526"/>
                    </a:lnTo>
                    <a:lnTo>
                      <a:pt x="2315" y="6497"/>
                    </a:lnTo>
                    <a:lnTo>
                      <a:pt x="2267" y="6467"/>
                    </a:lnTo>
                    <a:lnTo>
                      <a:pt x="2220" y="6436"/>
                    </a:lnTo>
                    <a:lnTo>
                      <a:pt x="2174" y="6403"/>
                    </a:lnTo>
                    <a:lnTo>
                      <a:pt x="2131" y="6369"/>
                    </a:lnTo>
                    <a:lnTo>
                      <a:pt x="2088" y="6334"/>
                    </a:lnTo>
                    <a:lnTo>
                      <a:pt x="2088" y="6334"/>
                    </a:lnTo>
                    <a:lnTo>
                      <a:pt x="2093" y="6383"/>
                    </a:lnTo>
                    <a:lnTo>
                      <a:pt x="2098" y="6433"/>
                    </a:lnTo>
                    <a:lnTo>
                      <a:pt x="2105" y="6484"/>
                    </a:lnTo>
                    <a:lnTo>
                      <a:pt x="2112" y="6537"/>
                    </a:lnTo>
                    <a:lnTo>
                      <a:pt x="2120" y="6590"/>
                    </a:lnTo>
                    <a:lnTo>
                      <a:pt x="2129" y="6645"/>
                    </a:lnTo>
                    <a:lnTo>
                      <a:pt x="2139" y="6699"/>
                    </a:lnTo>
                    <a:lnTo>
                      <a:pt x="2151" y="6754"/>
                    </a:lnTo>
                    <a:lnTo>
                      <a:pt x="2240" y="7058"/>
                    </a:lnTo>
                    <a:lnTo>
                      <a:pt x="2240" y="7058"/>
                    </a:lnTo>
                    <a:lnTo>
                      <a:pt x="2259" y="7105"/>
                    </a:lnTo>
                    <a:lnTo>
                      <a:pt x="2280" y="7149"/>
                    </a:lnTo>
                    <a:lnTo>
                      <a:pt x="2301" y="7191"/>
                    </a:lnTo>
                    <a:lnTo>
                      <a:pt x="2313" y="7211"/>
                    </a:lnTo>
                    <a:lnTo>
                      <a:pt x="2324" y="7231"/>
                    </a:lnTo>
                    <a:lnTo>
                      <a:pt x="2337" y="7249"/>
                    </a:lnTo>
                    <a:lnTo>
                      <a:pt x="2349" y="7267"/>
                    </a:lnTo>
                    <a:lnTo>
                      <a:pt x="2362" y="7285"/>
                    </a:lnTo>
                    <a:lnTo>
                      <a:pt x="2375" y="7301"/>
                    </a:lnTo>
                    <a:lnTo>
                      <a:pt x="2389" y="7317"/>
                    </a:lnTo>
                    <a:lnTo>
                      <a:pt x="2403" y="7332"/>
                    </a:lnTo>
                    <a:lnTo>
                      <a:pt x="2417" y="7346"/>
                    </a:lnTo>
                    <a:lnTo>
                      <a:pt x="2432" y="7359"/>
                    </a:lnTo>
                    <a:lnTo>
                      <a:pt x="2432" y="7359"/>
                    </a:lnTo>
                    <a:lnTo>
                      <a:pt x="2441" y="7367"/>
                    </a:lnTo>
                    <a:lnTo>
                      <a:pt x="2449" y="7376"/>
                    </a:lnTo>
                    <a:lnTo>
                      <a:pt x="2456" y="7386"/>
                    </a:lnTo>
                    <a:lnTo>
                      <a:pt x="2462" y="7396"/>
                    </a:lnTo>
                    <a:lnTo>
                      <a:pt x="2467" y="7406"/>
                    </a:lnTo>
                    <a:lnTo>
                      <a:pt x="2471" y="7417"/>
                    </a:lnTo>
                    <a:lnTo>
                      <a:pt x="2474" y="7429"/>
                    </a:lnTo>
                    <a:lnTo>
                      <a:pt x="2475" y="7440"/>
                    </a:lnTo>
                    <a:lnTo>
                      <a:pt x="2476" y="7452"/>
                    </a:lnTo>
                    <a:lnTo>
                      <a:pt x="2475" y="7463"/>
                    </a:lnTo>
                    <a:lnTo>
                      <a:pt x="2474" y="7475"/>
                    </a:lnTo>
                    <a:lnTo>
                      <a:pt x="2471" y="7486"/>
                    </a:lnTo>
                    <a:lnTo>
                      <a:pt x="2467" y="7497"/>
                    </a:lnTo>
                    <a:lnTo>
                      <a:pt x="2462" y="7508"/>
                    </a:lnTo>
                    <a:lnTo>
                      <a:pt x="2455" y="7518"/>
                    </a:lnTo>
                    <a:lnTo>
                      <a:pt x="2448" y="7528"/>
                    </a:lnTo>
                    <a:lnTo>
                      <a:pt x="2448" y="7528"/>
                    </a:lnTo>
                    <a:lnTo>
                      <a:pt x="2438" y="7539"/>
                    </a:lnTo>
                    <a:lnTo>
                      <a:pt x="2427" y="7547"/>
                    </a:lnTo>
                    <a:lnTo>
                      <a:pt x="2415" y="7554"/>
                    </a:lnTo>
                    <a:lnTo>
                      <a:pt x="2403" y="7559"/>
                    </a:lnTo>
                    <a:lnTo>
                      <a:pt x="2390" y="7563"/>
                    </a:lnTo>
                    <a:lnTo>
                      <a:pt x="2378" y="7565"/>
                    </a:lnTo>
                    <a:lnTo>
                      <a:pt x="2365" y="7566"/>
                    </a:lnTo>
                    <a:lnTo>
                      <a:pt x="2352" y="7566"/>
                    </a:lnTo>
                    <a:lnTo>
                      <a:pt x="2340" y="7565"/>
                    </a:lnTo>
                    <a:lnTo>
                      <a:pt x="2328" y="7563"/>
                    </a:lnTo>
                    <a:lnTo>
                      <a:pt x="2317" y="7561"/>
                    </a:lnTo>
                    <a:lnTo>
                      <a:pt x="2307" y="7558"/>
                    </a:lnTo>
                    <a:lnTo>
                      <a:pt x="2298" y="7555"/>
                    </a:lnTo>
                    <a:lnTo>
                      <a:pt x="2290" y="7551"/>
                    </a:lnTo>
                    <a:lnTo>
                      <a:pt x="2283" y="7548"/>
                    </a:lnTo>
                    <a:lnTo>
                      <a:pt x="2278" y="7544"/>
                    </a:lnTo>
                    <a:lnTo>
                      <a:pt x="2278" y="7544"/>
                    </a:lnTo>
                    <a:lnTo>
                      <a:pt x="2259" y="7527"/>
                    </a:lnTo>
                    <a:lnTo>
                      <a:pt x="2240" y="7509"/>
                    </a:lnTo>
                    <a:lnTo>
                      <a:pt x="2221" y="7490"/>
                    </a:lnTo>
                    <a:lnTo>
                      <a:pt x="2203" y="7471"/>
                    </a:lnTo>
                    <a:lnTo>
                      <a:pt x="2186" y="7450"/>
                    </a:lnTo>
                    <a:lnTo>
                      <a:pt x="2169" y="7429"/>
                    </a:lnTo>
                    <a:lnTo>
                      <a:pt x="2153" y="7407"/>
                    </a:lnTo>
                    <a:lnTo>
                      <a:pt x="2137" y="7385"/>
                    </a:lnTo>
                    <a:lnTo>
                      <a:pt x="2122" y="7361"/>
                    </a:lnTo>
                    <a:lnTo>
                      <a:pt x="2107" y="7337"/>
                    </a:lnTo>
                    <a:lnTo>
                      <a:pt x="2093" y="7313"/>
                    </a:lnTo>
                    <a:lnTo>
                      <a:pt x="2079" y="7288"/>
                    </a:lnTo>
                    <a:lnTo>
                      <a:pt x="2066" y="7262"/>
                    </a:lnTo>
                    <a:lnTo>
                      <a:pt x="2053" y="7236"/>
                    </a:lnTo>
                    <a:lnTo>
                      <a:pt x="2041" y="7210"/>
                    </a:lnTo>
                    <a:lnTo>
                      <a:pt x="2029" y="7183"/>
                    </a:lnTo>
                    <a:lnTo>
                      <a:pt x="2007" y="7128"/>
                    </a:lnTo>
                    <a:lnTo>
                      <a:pt x="1987" y="7072"/>
                    </a:lnTo>
                    <a:lnTo>
                      <a:pt x="1968" y="7015"/>
                    </a:lnTo>
                    <a:lnTo>
                      <a:pt x="1951" y="6957"/>
                    </a:lnTo>
                    <a:lnTo>
                      <a:pt x="1935" y="6899"/>
                    </a:lnTo>
                    <a:lnTo>
                      <a:pt x="1921" y="6840"/>
                    </a:lnTo>
                    <a:lnTo>
                      <a:pt x="1908" y="6782"/>
                    </a:lnTo>
                    <a:lnTo>
                      <a:pt x="1897" y="6724"/>
                    </a:lnTo>
                    <a:lnTo>
                      <a:pt x="1886" y="6667"/>
                    </a:lnTo>
                    <a:lnTo>
                      <a:pt x="1877" y="6611"/>
                    </a:lnTo>
                    <a:lnTo>
                      <a:pt x="1869" y="6556"/>
                    </a:lnTo>
                    <a:lnTo>
                      <a:pt x="1863" y="6503"/>
                    </a:lnTo>
                    <a:lnTo>
                      <a:pt x="1857" y="6452"/>
                    </a:lnTo>
                    <a:lnTo>
                      <a:pt x="1852" y="6402"/>
                    </a:lnTo>
                    <a:lnTo>
                      <a:pt x="1844" y="6311"/>
                    </a:lnTo>
                    <a:lnTo>
                      <a:pt x="1839" y="6232"/>
                    </a:lnTo>
                    <a:lnTo>
                      <a:pt x="1836" y="6166"/>
                    </a:lnTo>
                    <a:lnTo>
                      <a:pt x="1834" y="6117"/>
                    </a:lnTo>
                    <a:lnTo>
                      <a:pt x="1834" y="6086"/>
                    </a:lnTo>
                    <a:lnTo>
                      <a:pt x="1834" y="6086"/>
                    </a:lnTo>
                    <a:lnTo>
                      <a:pt x="1835" y="6080"/>
                    </a:lnTo>
                    <a:lnTo>
                      <a:pt x="1836" y="6075"/>
                    </a:lnTo>
                    <a:lnTo>
                      <a:pt x="1836" y="6075"/>
                    </a:lnTo>
                    <a:lnTo>
                      <a:pt x="1798" y="6027"/>
                    </a:lnTo>
                    <a:lnTo>
                      <a:pt x="1762" y="5979"/>
                    </a:lnTo>
                    <a:lnTo>
                      <a:pt x="1728" y="5932"/>
                    </a:lnTo>
                    <a:lnTo>
                      <a:pt x="1697" y="5887"/>
                    </a:lnTo>
                    <a:lnTo>
                      <a:pt x="1669" y="5843"/>
                    </a:lnTo>
                    <a:lnTo>
                      <a:pt x="1643" y="5800"/>
                    </a:lnTo>
                    <a:lnTo>
                      <a:pt x="1619" y="5760"/>
                    </a:lnTo>
                    <a:lnTo>
                      <a:pt x="1598" y="5723"/>
                    </a:lnTo>
                    <a:lnTo>
                      <a:pt x="1579" y="5688"/>
                    </a:lnTo>
                    <a:lnTo>
                      <a:pt x="1562" y="5656"/>
                    </a:lnTo>
                    <a:lnTo>
                      <a:pt x="1536" y="5604"/>
                    </a:lnTo>
                    <a:lnTo>
                      <a:pt x="1519" y="5567"/>
                    </a:lnTo>
                    <a:lnTo>
                      <a:pt x="1511" y="5549"/>
                    </a:lnTo>
                    <a:lnTo>
                      <a:pt x="1511" y="5549"/>
                    </a:lnTo>
                    <a:lnTo>
                      <a:pt x="1507" y="5537"/>
                    </a:lnTo>
                    <a:lnTo>
                      <a:pt x="1504" y="5526"/>
                    </a:lnTo>
                    <a:lnTo>
                      <a:pt x="1503" y="5514"/>
                    </a:lnTo>
                    <a:lnTo>
                      <a:pt x="1502" y="5502"/>
                    </a:lnTo>
                    <a:lnTo>
                      <a:pt x="1503" y="5490"/>
                    </a:lnTo>
                    <a:lnTo>
                      <a:pt x="1505" y="5479"/>
                    </a:lnTo>
                    <a:lnTo>
                      <a:pt x="1508" y="5468"/>
                    </a:lnTo>
                    <a:lnTo>
                      <a:pt x="1512" y="5457"/>
                    </a:lnTo>
                    <a:lnTo>
                      <a:pt x="1517" y="5446"/>
                    </a:lnTo>
                    <a:lnTo>
                      <a:pt x="1523" y="5436"/>
                    </a:lnTo>
                    <a:lnTo>
                      <a:pt x="1530" y="5427"/>
                    </a:lnTo>
                    <a:lnTo>
                      <a:pt x="1537" y="5418"/>
                    </a:lnTo>
                    <a:lnTo>
                      <a:pt x="1546" y="5411"/>
                    </a:lnTo>
                    <a:lnTo>
                      <a:pt x="1556" y="5403"/>
                    </a:lnTo>
                    <a:lnTo>
                      <a:pt x="1566" y="5397"/>
                    </a:lnTo>
                    <a:lnTo>
                      <a:pt x="1577" y="5392"/>
                    </a:lnTo>
                    <a:lnTo>
                      <a:pt x="1577" y="5392"/>
                    </a:lnTo>
                    <a:lnTo>
                      <a:pt x="1589" y="5388"/>
                    </a:lnTo>
                    <a:lnTo>
                      <a:pt x="1601" y="5385"/>
                    </a:lnTo>
                    <a:lnTo>
                      <a:pt x="1612" y="5383"/>
                    </a:lnTo>
                    <a:lnTo>
                      <a:pt x="1624" y="5383"/>
                    </a:lnTo>
                    <a:lnTo>
                      <a:pt x="1636" y="5384"/>
                    </a:lnTo>
                    <a:lnTo>
                      <a:pt x="1647" y="5385"/>
                    </a:lnTo>
                    <a:lnTo>
                      <a:pt x="1658" y="5388"/>
                    </a:lnTo>
                    <a:lnTo>
                      <a:pt x="1669" y="5392"/>
                    </a:lnTo>
                    <a:lnTo>
                      <a:pt x="1680" y="5397"/>
                    </a:lnTo>
                    <a:lnTo>
                      <a:pt x="1690" y="5403"/>
                    </a:lnTo>
                    <a:lnTo>
                      <a:pt x="1699" y="5410"/>
                    </a:lnTo>
                    <a:lnTo>
                      <a:pt x="1708" y="5418"/>
                    </a:lnTo>
                    <a:lnTo>
                      <a:pt x="1716" y="5426"/>
                    </a:lnTo>
                    <a:lnTo>
                      <a:pt x="1723" y="5436"/>
                    </a:lnTo>
                    <a:lnTo>
                      <a:pt x="1729" y="5446"/>
                    </a:lnTo>
                    <a:lnTo>
                      <a:pt x="1734" y="5457"/>
                    </a:lnTo>
                    <a:lnTo>
                      <a:pt x="1734" y="5457"/>
                    </a:lnTo>
                    <a:lnTo>
                      <a:pt x="1740" y="5470"/>
                    </a:lnTo>
                    <a:lnTo>
                      <a:pt x="1754" y="5500"/>
                    </a:lnTo>
                    <a:lnTo>
                      <a:pt x="1778" y="5547"/>
                    </a:lnTo>
                    <a:lnTo>
                      <a:pt x="1793" y="5576"/>
                    </a:lnTo>
                    <a:lnTo>
                      <a:pt x="1810" y="5608"/>
                    </a:lnTo>
                    <a:lnTo>
                      <a:pt x="1830" y="5643"/>
                    </a:lnTo>
                    <a:lnTo>
                      <a:pt x="1853" y="5680"/>
                    </a:lnTo>
                    <a:lnTo>
                      <a:pt x="1877" y="5719"/>
                    </a:lnTo>
                    <a:lnTo>
                      <a:pt x="1904" y="5760"/>
                    </a:lnTo>
                    <a:lnTo>
                      <a:pt x="1934" y="5802"/>
                    </a:lnTo>
                    <a:lnTo>
                      <a:pt x="1965" y="5846"/>
                    </a:lnTo>
                    <a:lnTo>
                      <a:pt x="1999" y="5890"/>
                    </a:lnTo>
                    <a:lnTo>
                      <a:pt x="2036" y="5935"/>
                    </a:lnTo>
                    <a:lnTo>
                      <a:pt x="2075" y="5980"/>
                    </a:lnTo>
                    <a:lnTo>
                      <a:pt x="2116" y="6025"/>
                    </a:lnTo>
                    <a:lnTo>
                      <a:pt x="2160" y="6069"/>
                    </a:lnTo>
                    <a:lnTo>
                      <a:pt x="2182" y="6091"/>
                    </a:lnTo>
                    <a:lnTo>
                      <a:pt x="2206" y="6113"/>
                    </a:lnTo>
                    <a:lnTo>
                      <a:pt x="2230" y="6134"/>
                    </a:lnTo>
                    <a:lnTo>
                      <a:pt x="2254" y="6155"/>
                    </a:lnTo>
                    <a:lnTo>
                      <a:pt x="2279" y="6176"/>
                    </a:lnTo>
                    <a:lnTo>
                      <a:pt x="2305" y="6196"/>
                    </a:lnTo>
                    <a:lnTo>
                      <a:pt x="2332" y="6216"/>
                    </a:lnTo>
                    <a:lnTo>
                      <a:pt x="2359" y="6235"/>
                    </a:lnTo>
                    <a:lnTo>
                      <a:pt x="2386" y="6254"/>
                    </a:lnTo>
                    <a:lnTo>
                      <a:pt x="2414" y="6272"/>
                    </a:lnTo>
                    <a:lnTo>
                      <a:pt x="2443" y="6290"/>
                    </a:lnTo>
                    <a:lnTo>
                      <a:pt x="2473" y="6307"/>
                    </a:lnTo>
                    <a:lnTo>
                      <a:pt x="2503" y="6323"/>
                    </a:lnTo>
                    <a:lnTo>
                      <a:pt x="2533" y="6338"/>
                    </a:lnTo>
                    <a:lnTo>
                      <a:pt x="2565" y="6353"/>
                    </a:lnTo>
                    <a:lnTo>
                      <a:pt x="2597" y="6367"/>
                    </a:lnTo>
                    <a:lnTo>
                      <a:pt x="2629" y="6380"/>
                    </a:lnTo>
                    <a:lnTo>
                      <a:pt x="2662" y="6392"/>
                    </a:lnTo>
                    <a:lnTo>
                      <a:pt x="2696" y="6404"/>
                    </a:lnTo>
                    <a:lnTo>
                      <a:pt x="2731" y="6414"/>
                    </a:lnTo>
                    <a:lnTo>
                      <a:pt x="2766" y="6423"/>
                    </a:lnTo>
                    <a:lnTo>
                      <a:pt x="2801" y="6431"/>
                    </a:lnTo>
                    <a:lnTo>
                      <a:pt x="2838" y="6438"/>
                    </a:lnTo>
                    <a:lnTo>
                      <a:pt x="2874" y="6444"/>
                    </a:lnTo>
                    <a:lnTo>
                      <a:pt x="2912" y="6449"/>
                    </a:lnTo>
                    <a:lnTo>
                      <a:pt x="2950" y="6453"/>
                    </a:lnTo>
                    <a:lnTo>
                      <a:pt x="2950" y="6453"/>
                    </a:lnTo>
                    <a:lnTo>
                      <a:pt x="2994" y="6437"/>
                    </a:lnTo>
                    <a:lnTo>
                      <a:pt x="3056" y="6416"/>
                    </a:lnTo>
                    <a:lnTo>
                      <a:pt x="3135" y="6391"/>
                    </a:lnTo>
                    <a:lnTo>
                      <a:pt x="3229" y="6362"/>
                    </a:lnTo>
                    <a:lnTo>
                      <a:pt x="3280" y="6348"/>
                    </a:lnTo>
                    <a:lnTo>
                      <a:pt x="3334" y="6333"/>
                    </a:lnTo>
                    <a:lnTo>
                      <a:pt x="3391" y="6317"/>
                    </a:lnTo>
                    <a:lnTo>
                      <a:pt x="3451" y="6302"/>
                    </a:lnTo>
                    <a:lnTo>
                      <a:pt x="3513" y="6288"/>
                    </a:lnTo>
                    <a:lnTo>
                      <a:pt x="3577" y="6273"/>
                    </a:lnTo>
                    <a:lnTo>
                      <a:pt x="3642" y="6259"/>
                    </a:lnTo>
                    <a:lnTo>
                      <a:pt x="3710" y="6246"/>
                    </a:lnTo>
                    <a:lnTo>
                      <a:pt x="3778" y="6234"/>
                    </a:lnTo>
                    <a:lnTo>
                      <a:pt x="3848" y="6223"/>
                    </a:lnTo>
                    <a:lnTo>
                      <a:pt x="3919" y="6213"/>
                    </a:lnTo>
                    <a:lnTo>
                      <a:pt x="3991" y="6204"/>
                    </a:lnTo>
                    <a:lnTo>
                      <a:pt x="4063" y="6197"/>
                    </a:lnTo>
                    <a:lnTo>
                      <a:pt x="4136" y="6191"/>
                    </a:lnTo>
                    <a:lnTo>
                      <a:pt x="4208" y="6188"/>
                    </a:lnTo>
                    <a:lnTo>
                      <a:pt x="4281" y="6186"/>
                    </a:lnTo>
                    <a:lnTo>
                      <a:pt x="4353" y="6187"/>
                    </a:lnTo>
                    <a:lnTo>
                      <a:pt x="4389" y="6188"/>
                    </a:lnTo>
                    <a:lnTo>
                      <a:pt x="4425" y="6189"/>
                    </a:lnTo>
                    <a:lnTo>
                      <a:pt x="4460" y="6192"/>
                    </a:lnTo>
                    <a:lnTo>
                      <a:pt x="4495" y="6195"/>
                    </a:lnTo>
                    <a:lnTo>
                      <a:pt x="4530" y="6198"/>
                    </a:lnTo>
                    <a:lnTo>
                      <a:pt x="4565" y="6203"/>
                    </a:lnTo>
                    <a:lnTo>
                      <a:pt x="4599" y="6208"/>
                    </a:lnTo>
                    <a:lnTo>
                      <a:pt x="4633" y="6213"/>
                    </a:lnTo>
                    <a:lnTo>
                      <a:pt x="4667" y="6220"/>
                    </a:lnTo>
                    <a:lnTo>
                      <a:pt x="4700" y="6227"/>
                    </a:lnTo>
                    <a:lnTo>
                      <a:pt x="4733" y="6235"/>
                    </a:lnTo>
                    <a:lnTo>
                      <a:pt x="4765" y="6244"/>
                    </a:lnTo>
                    <a:lnTo>
                      <a:pt x="4797" y="6253"/>
                    </a:lnTo>
                    <a:lnTo>
                      <a:pt x="4829" y="6264"/>
                    </a:lnTo>
                    <a:lnTo>
                      <a:pt x="4829" y="62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E5C9DA2A-838A-968B-EFB2-BBA80A4FA7FF}"/>
                </a:ext>
              </a:extLst>
            </p:cNvPr>
            <p:cNvGrpSpPr/>
            <p:nvPr/>
          </p:nvGrpSpPr>
          <p:grpSpPr>
            <a:xfrm>
              <a:off x="7958447" y="5086316"/>
              <a:ext cx="1760084" cy="1239410"/>
              <a:chOff x="7958447" y="5086316"/>
              <a:chExt cx="1760084" cy="1239410"/>
            </a:xfrm>
          </p:grpSpPr>
          <p:grpSp>
            <p:nvGrpSpPr>
              <p:cNvPr id="280" name="Group 279">
                <a:extLst>
                  <a:ext uri="{FF2B5EF4-FFF2-40B4-BE49-F238E27FC236}">
                    <a16:creationId xmlns:a16="http://schemas.microsoft.com/office/drawing/2014/main" id="{3FDB92AB-0B48-662B-F93C-ED40611739BC}"/>
                  </a:ext>
                </a:extLst>
              </p:cNvPr>
              <p:cNvGrpSpPr/>
              <p:nvPr/>
            </p:nvGrpSpPr>
            <p:grpSpPr>
              <a:xfrm>
                <a:off x="7958447" y="5086316"/>
                <a:ext cx="1760084" cy="1239410"/>
                <a:chOff x="4935553" y="4392612"/>
                <a:chExt cx="2581275" cy="1952626"/>
              </a:xfrm>
            </p:grpSpPr>
            <p:sp>
              <p:nvSpPr>
                <p:cNvPr id="283" name="Freeform 2136">
                  <a:extLst>
                    <a:ext uri="{FF2B5EF4-FFF2-40B4-BE49-F238E27FC236}">
                      <a16:creationId xmlns:a16="http://schemas.microsoft.com/office/drawing/2014/main" id="{7579AE3F-ED5D-7E79-7996-72FFEBBA698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010165" y="4392612"/>
                  <a:ext cx="2130425" cy="1514475"/>
                </a:xfrm>
                <a:custGeom>
                  <a:avLst/>
                  <a:gdLst>
                    <a:gd name="T0" fmla="*/ 1 w 2685"/>
                    <a:gd name="T1" fmla="*/ 2691 h 2862"/>
                    <a:gd name="T2" fmla="*/ 0 w 2685"/>
                    <a:gd name="T3" fmla="*/ 2699 h 2862"/>
                    <a:gd name="T4" fmla="*/ 2 w 2685"/>
                    <a:gd name="T5" fmla="*/ 2730 h 2862"/>
                    <a:gd name="T6" fmla="*/ 7 w 2685"/>
                    <a:gd name="T7" fmla="*/ 2760 h 2862"/>
                    <a:gd name="T8" fmla="*/ 17 w 2685"/>
                    <a:gd name="T9" fmla="*/ 2793 h 2862"/>
                    <a:gd name="T10" fmla="*/ 34 w 2685"/>
                    <a:gd name="T11" fmla="*/ 2823 h 2862"/>
                    <a:gd name="T12" fmla="*/ 52 w 2685"/>
                    <a:gd name="T13" fmla="*/ 2841 h 2862"/>
                    <a:gd name="T14" fmla="*/ 67 w 2685"/>
                    <a:gd name="T15" fmla="*/ 2852 h 2862"/>
                    <a:gd name="T16" fmla="*/ 85 w 2685"/>
                    <a:gd name="T17" fmla="*/ 2858 h 2862"/>
                    <a:gd name="T18" fmla="*/ 105 w 2685"/>
                    <a:gd name="T19" fmla="*/ 2862 h 2862"/>
                    <a:gd name="T20" fmla="*/ 2567 w 2685"/>
                    <a:gd name="T21" fmla="*/ 2862 h 2862"/>
                    <a:gd name="T22" fmla="*/ 2579 w 2685"/>
                    <a:gd name="T23" fmla="*/ 2862 h 2862"/>
                    <a:gd name="T24" fmla="*/ 2599 w 2685"/>
                    <a:gd name="T25" fmla="*/ 2858 h 2862"/>
                    <a:gd name="T26" fmla="*/ 2617 w 2685"/>
                    <a:gd name="T27" fmla="*/ 2852 h 2862"/>
                    <a:gd name="T28" fmla="*/ 2632 w 2685"/>
                    <a:gd name="T29" fmla="*/ 2841 h 2862"/>
                    <a:gd name="T30" fmla="*/ 2651 w 2685"/>
                    <a:gd name="T31" fmla="*/ 2823 h 2862"/>
                    <a:gd name="T32" fmla="*/ 2668 w 2685"/>
                    <a:gd name="T33" fmla="*/ 2793 h 2862"/>
                    <a:gd name="T34" fmla="*/ 2678 w 2685"/>
                    <a:gd name="T35" fmla="*/ 2762 h 2862"/>
                    <a:gd name="T36" fmla="*/ 2683 w 2685"/>
                    <a:gd name="T37" fmla="*/ 2733 h 2862"/>
                    <a:gd name="T38" fmla="*/ 2685 w 2685"/>
                    <a:gd name="T39" fmla="*/ 2700 h 2862"/>
                    <a:gd name="T40" fmla="*/ 2684 w 2685"/>
                    <a:gd name="T41" fmla="*/ 170 h 2862"/>
                    <a:gd name="T42" fmla="*/ 2684 w 2685"/>
                    <a:gd name="T43" fmla="*/ 162 h 2862"/>
                    <a:gd name="T44" fmla="*/ 2681 w 2685"/>
                    <a:gd name="T45" fmla="*/ 131 h 2862"/>
                    <a:gd name="T46" fmla="*/ 2674 w 2685"/>
                    <a:gd name="T47" fmla="*/ 101 h 2862"/>
                    <a:gd name="T48" fmla="*/ 2663 w 2685"/>
                    <a:gd name="T49" fmla="*/ 69 h 2862"/>
                    <a:gd name="T50" fmla="*/ 2646 w 2685"/>
                    <a:gd name="T51" fmla="*/ 39 h 2862"/>
                    <a:gd name="T52" fmla="*/ 2621 w 2685"/>
                    <a:gd name="T53" fmla="*/ 15 h 2862"/>
                    <a:gd name="T54" fmla="*/ 2605 w 2685"/>
                    <a:gd name="T55" fmla="*/ 8 h 2862"/>
                    <a:gd name="T56" fmla="*/ 2587 w 2685"/>
                    <a:gd name="T57" fmla="*/ 2 h 2862"/>
                    <a:gd name="T58" fmla="*/ 2567 w 2685"/>
                    <a:gd name="T59" fmla="*/ 0 h 2862"/>
                    <a:gd name="T60" fmla="*/ 117 w 2685"/>
                    <a:gd name="T61" fmla="*/ 0 h 2862"/>
                    <a:gd name="T62" fmla="*/ 94 w 2685"/>
                    <a:gd name="T63" fmla="*/ 2 h 2862"/>
                    <a:gd name="T64" fmla="*/ 75 w 2685"/>
                    <a:gd name="T65" fmla="*/ 8 h 2862"/>
                    <a:gd name="T66" fmla="*/ 58 w 2685"/>
                    <a:gd name="T67" fmla="*/ 17 h 2862"/>
                    <a:gd name="T68" fmla="*/ 44 w 2685"/>
                    <a:gd name="T69" fmla="*/ 27 h 2862"/>
                    <a:gd name="T70" fmla="*/ 32 w 2685"/>
                    <a:gd name="T71" fmla="*/ 41 h 2862"/>
                    <a:gd name="T72" fmla="*/ 15 w 2685"/>
                    <a:gd name="T73" fmla="*/ 71 h 2862"/>
                    <a:gd name="T74" fmla="*/ 6 w 2685"/>
                    <a:gd name="T75" fmla="*/ 104 h 2862"/>
                    <a:gd name="T76" fmla="*/ 1 w 2685"/>
                    <a:gd name="T77" fmla="*/ 134 h 2862"/>
                    <a:gd name="T78" fmla="*/ 0 w 2685"/>
                    <a:gd name="T79" fmla="*/ 167 h 28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2685" h="2862">
                      <a:moveTo>
                        <a:pt x="1" y="174"/>
                      </a:moveTo>
                      <a:lnTo>
                        <a:pt x="1" y="2691"/>
                      </a:lnTo>
                      <a:lnTo>
                        <a:pt x="1" y="2691"/>
                      </a:lnTo>
                      <a:lnTo>
                        <a:pt x="0" y="2699"/>
                      </a:lnTo>
                      <a:lnTo>
                        <a:pt x="1" y="2718"/>
                      </a:lnTo>
                      <a:lnTo>
                        <a:pt x="2" y="2730"/>
                      </a:lnTo>
                      <a:lnTo>
                        <a:pt x="4" y="2745"/>
                      </a:lnTo>
                      <a:lnTo>
                        <a:pt x="7" y="2760"/>
                      </a:lnTo>
                      <a:lnTo>
                        <a:pt x="11" y="2777"/>
                      </a:lnTo>
                      <a:lnTo>
                        <a:pt x="17" y="2793"/>
                      </a:lnTo>
                      <a:lnTo>
                        <a:pt x="25" y="2808"/>
                      </a:lnTo>
                      <a:lnTo>
                        <a:pt x="34" y="2823"/>
                      </a:lnTo>
                      <a:lnTo>
                        <a:pt x="45" y="2835"/>
                      </a:lnTo>
                      <a:lnTo>
                        <a:pt x="52" y="2841"/>
                      </a:lnTo>
                      <a:lnTo>
                        <a:pt x="59" y="2847"/>
                      </a:lnTo>
                      <a:lnTo>
                        <a:pt x="67" y="2852"/>
                      </a:lnTo>
                      <a:lnTo>
                        <a:pt x="76" y="2855"/>
                      </a:lnTo>
                      <a:lnTo>
                        <a:pt x="85" y="2858"/>
                      </a:lnTo>
                      <a:lnTo>
                        <a:pt x="95" y="2861"/>
                      </a:lnTo>
                      <a:lnTo>
                        <a:pt x="105" y="2862"/>
                      </a:lnTo>
                      <a:lnTo>
                        <a:pt x="117" y="2862"/>
                      </a:lnTo>
                      <a:lnTo>
                        <a:pt x="2567" y="2862"/>
                      </a:lnTo>
                      <a:lnTo>
                        <a:pt x="2567" y="2862"/>
                      </a:lnTo>
                      <a:lnTo>
                        <a:pt x="2579" y="2862"/>
                      </a:lnTo>
                      <a:lnTo>
                        <a:pt x="2589" y="2861"/>
                      </a:lnTo>
                      <a:lnTo>
                        <a:pt x="2599" y="2858"/>
                      </a:lnTo>
                      <a:lnTo>
                        <a:pt x="2609" y="2855"/>
                      </a:lnTo>
                      <a:lnTo>
                        <a:pt x="2617" y="2852"/>
                      </a:lnTo>
                      <a:lnTo>
                        <a:pt x="2625" y="2847"/>
                      </a:lnTo>
                      <a:lnTo>
                        <a:pt x="2632" y="2841"/>
                      </a:lnTo>
                      <a:lnTo>
                        <a:pt x="2639" y="2837"/>
                      </a:lnTo>
                      <a:lnTo>
                        <a:pt x="2651" y="2823"/>
                      </a:lnTo>
                      <a:lnTo>
                        <a:pt x="2660" y="2810"/>
                      </a:lnTo>
                      <a:lnTo>
                        <a:pt x="2668" y="2793"/>
                      </a:lnTo>
                      <a:lnTo>
                        <a:pt x="2673" y="2778"/>
                      </a:lnTo>
                      <a:lnTo>
                        <a:pt x="2678" y="2762"/>
                      </a:lnTo>
                      <a:lnTo>
                        <a:pt x="2681" y="2747"/>
                      </a:lnTo>
                      <a:lnTo>
                        <a:pt x="2683" y="2733"/>
                      </a:lnTo>
                      <a:lnTo>
                        <a:pt x="2684" y="2720"/>
                      </a:lnTo>
                      <a:lnTo>
                        <a:pt x="2685" y="2700"/>
                      </a:lnTo>
                      <a:lnTo>
                        <a:pt x="2684" y="2694"/>
                      </a:lnTo>
                      <a:lnTo>
                        <a:pt x="2684" y="170"/>
                      </a:lnTo>
                      <a:lnTo>
                        <a:pt x="2684" y="170"/>
                      </a:lnTo>
                      <a:lnTo>
                        <a:pt x="2684" y="162"/>
                      </a:lnTo>
                      <a:lnTo>
                        <a:pt x="2682" y="143"/>
                      </a:lnTo>
                      <a:lnTo>
                        <a:pt x="2681" y="131"/>
                      </a:lnTo>
                      <a:lnTo>
                        <a:pt x="2678" y="116"/>
                      </a:lnTo>
                      <a:lnTo>
                        <a:pt x="2674" y="101"/>
                      </a:lnTo>
                      <a:lnTo>
                        <a:pt x="2670" y="84"/>
                      </a:lnTo>
                      <a:lnTo>
                        <a:pt x="2663" y="69"/>
                      </a:lnTo>
                      <a:lnTo>
                        <a:pt x="2655" y="54"/>
                      </a:lnTo>
                      <a:lnTo>
                        <a:pt x="2646" y="39"/>
                      </a:lnTo>
                      <a:lnTo>
                        <a:pt x="2635" y="27"/>
                      </a:lnTo>
                      <a:lnTo>
                        <a:pt x="2621" y="15"/>
                      </a:lnTo>
                      <a:lnTo>
                        <a:pt x="2613" y="11"/>
                      </a:lnTo>
                      <a:lnTo>
                        <a:pt x="2605" y="8"/>
                      </a:lnTo>
                      <a:lnTo>
                        <a:pt x="2597" y="5"/>
                      </a:lnTo>
                      <a:lnTo>
                        <a:pt x="2587" y="2"/>
                      </a:lnTo>
                      <a:lnTo>
                        <a:pt x="2577" y="0"/>
                      </a:lnTo>
                      <a:lnTo>
                        <a:pt x="2567" y="0"/>
                      </a:lnTo>
                      <a:lnTo>
                        <a:pt x="117" y="0"/>
                      </a:lnTo>
                      <a:lnTo>
                        <a:pt x="117" y="0"/>
                      </a:lnTo>
                      <a:lnTo>
                        <a:pt x="106" y="0"/>
                      </a:lnTo>
                      <a:lnTo>
                        <a:pt x="94" y="2"/>
                      </a:lnTo>
                      <a:lnTo>
                        <a:pt x="84" y="5"/>
                      </a:lnTo>
                      <a:lnTo>
                        <a:pt x="75" y="8"/>
                      </a:lnTo>
                      <a:lnTo>
                        <a:pt x="66" y="12"/>
                      </a:lnTo>
                      <a:lnTo>
                        <a:pt x="58" y="17"/>
                      </a:lnTo>
                      <a:lnTo>
                        <a:pt x="51" y="21"/>
                      </a:lnTo>
                      <a:lnTo>
                        <a:pt x="44" y="27"/>
                      </a:lnTo>
                      <a:lnTo>
                        <a:pt x="38" y="33"/>
                      </a:lnTo>
                      <a:lnTo>
                        <a:pt x="32" y="41"/>
                      </a:lnTo>
                      <a:lnTo>
                        <a:pt x="23" y="56"/>
                      </a:lnTo>
                      <a:lnTo>
                        <a:pt x="15" y="71"/>
                      </a:lnTo>
                      <a:lnTo>
                        <a:pt x="10" y="87"/>
                      </a:lnTo>
                      <a:lnTo>
                        <a:pt x="6" y="104"/>
                      </a:lnTo>
                      <a:lnTo>
                        <a:pt x="3" y="120"/>
                      </a:lnTo>
                      <a:lnTo>
                        <a:pt x="1" y="134"/>
                      </a:lnTo>
                      <a:lnTo>
                        <a:pt x="0" y="147"/>
                      </a:lnTo>
                      <a:lnTo>
                        <a:pt x="0" y="167"/>
                      </a:lnTo>
                      <a:lnTo>
                        <a:pt x="1" y="174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4" name="Freeform 2140">
                  <a:extLst>
                    <a:ext uri="{FF2B5EF4-FFF2-40B4-BE49-F238E27FC236}">
                      <a16:creationId xmlns:a16="http://schemas.microsoft.com/office/drawing/2014/main" id="{9DD4DD46-7F13-0819-EDB0-17F9E0804FD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095890" y="4483100"/>
                  <a:ext cx="1957388" cy="1335088"/>
                </a:xfrm>
                <a:custGeom>
                  <a:avLst/>
                  <a:gdLst>
                    <a:gd name="T0" fmla="*/ 2013 w 2467"/>
                    <a:gd name="T1" fmla="*/ 0 h 2523"/>
                    <a:gd name="T2" fmla="*/ 45 w 2467"/>
                    <a:gd name="T3" fmla="*/ 0 h 2523"/>
                    <a:gd name="T4" fmla="*/ 0 w 2467"/>
                    <a:gd name="T5" fmla="*/ 0 h 2523"/>
                    <a:gd name="T6" fmla="*/ 0 w 2467"/>
                    <a:gd name="T7" fmla="*/ 340 h 2523"/>
                    <a:gd name="T8" fmla="*/ 0 w 2467"/>
                    <a:gd name="T9" fmla="*/ 2352 h 2523"/>
                    <a:gd name="T10" fmla="*/ 0 w 2467"/>
                    <a:gd name="T11" fmla="*/ 2523 h 2523"/>
                    <a:gd name="T12" fmla="*/ 45 w 2467"/>
                    <a:gd name="T13" fmla="*/ 2523 h 2523"/>
                    <a:gd name="T14" fmla="*/ 2467 w 2467"/>
                    <a:gd name="T15" fmla="*/ 2523 h 2523"/>
                    <a:gd name="T16" fmla="*/ 2467 w 2467"/>
                    <a:gd name="T17" fmla="*/ 2517 h 2523"/>
                    <a:gd name="T18" fmla="*/ 2467 w 2467"/>
                    <a:gd name="T19" fmla="*/ 2352 h 2523"/>
                    <a:gd name="T20" fmla="*/ 2467 w 2467"/>
                    <a:gd name="T21" fmla="*/ 340 h 2523"/>
                    <a:gd name="T22" fmla="*/ 2467 w 2467"/>
                    <a:gd name="T23" fmla="*/ 0 h 2523"/>
                    <a:gd name="T24" fmla="*/ 2013 w 2467"/>
                    <a:gd name="T25" fmla="*/ 0 h 25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467" h="2523">
                      <a:moveTo>
                        <a:pt x="2013" y="0"/>
                      </a:moveTo>
                      <a:lnTo>
                        <a:pt x="45" y="0"/>
                      </a:lnTo>
                      <a:lnTo>
                        <a:pt x="0" y="0"/>
                      </a:lnTo>
                      <a:lnTo>
                        <a:pt x="0" y="340"/>
                      </a:lnTo>
                      <a:lnTo>
                        <a:pt x="0" y="2352"/>
                      </a:lnTo>
                      <a:lnTo>
                        <a:pt x="0" y="2523"/>
                      </a:lnTo>
                      <a:lnTo>
                        <a:pt x="45" y="2523"/>
                      </a:lnTo>
                      <a:lnTo>
                        <a:pt x="2467" y="2523"/>
                      </a:lnTo>
                      <a:lnTo>
                        <a:pt x="2467" y="2517"/>
                      </a:lnTo>
                      <a:lnTo>
                        <a:pt x="2467" y="2352"/>
                      </a:lnTo>
                      <a:lnTo>
                        <a:pt x="2467" y="340"/>
                      </a:lnTo>
                      <a:lnTo>
                        <a:pt x="2467" y="0"/>
                      </a:lnTo>
                      <a:lnTo>
                        <a:pt x="201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5" name="Freeform 2135">
                  <a:extLst>
                    <a:ext uri="{FF2B5EF4-FFF2-40B4-BE49-F238E27FC236}">
                      <a16:creationId xmlns:a16="http://schemas.microsoft.com/office/drawing/2014/main" id="{000A956C-772E-39F0-C4C8-F85516C17E2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162565" y="4545012"/>
                  <a:ext cx="2130425" cy="1514475"/>
                </a:xfrm>
                <a:custGeom>
                  <a:avLst/>
                  <a:gdLst>
                    <a:gd name="T0" fmla="*/ 1 w 2685"/>
                    <a:gd name="T1" fmla="*/ 2691 h 2862"/>
                    <a:gd name="T2" fmla="*/ 0 w 2685"/>
                    <a:gd name="T3" fmla="*/ 2699 h 2862"/>
                    <a:gd name="T4" fmla="*/ 2 w 2685"/>
                    <a:gd name="T5" fmla="*/ 2730 h 2862"/>
                    <a:gd name="T6" fmla="*/ 7 w 2685"/>
                    <a:gd name="T7" fmla="*/ 2760 h 2862"/>
                    <a:gd name="T8" fmla="*/ 17 w 2685"/>
                    <a:gd name="T9" fmla="*/ 2793 h 2862"/>
                    <a:gd name="T10" fmla="*/ 34 w 2685"/>
                    <a:gd name="T11" fmla="*/ 2823 h 2862"/>
                    <a:gd name="T12" fmla="*/ 52 w 2685"/>
                    <a:gd name="T13" fmla="*/ 2841 h 2862"/>
                    <a:gd name="T14" fmla="*/ 67 w 2685"/>
                    <a:gd name="T15" fmla="*/ 2852 h 2862"/>
                    <a:gd name="T16" fmla="*/ 85 w 2685"/>
                    <a:gd name="T17" fmla="*/ 2858 h 2862"/>
                    <a:gd name="T18" fmla="*/ 105 w 2685"/>
                    <a:gd name="T19" fmla="*/ 2862 h 2862"/>
                    <a:gd name="T20" fmla="*/ 2567 w 2685"/>
                    <a:gd name="T21" fmla="*/ 2862 h 2862"/>
                    <a:gd name="T22" fmla="*/ 2579 w 2685"/>
                    <a:gd name="T23" fmla="*/ 2862 h 2862"/>
                    <a:gd name="T24" fmla="*/ 2599 w 2685"/>
                    <a:gd name="T25" fmla="*/ 2858 h 2862"/>
                    <a:gd name="T26" fmla="*/ 2617 w 2685"/>
                    <a:gd name="T27" fmla="*/ 2852 h 2862"/>
                    <a:gd name="T28" fmla="*/ 2632 w 2685"/>
                    <a:gd name="T29" fmla="*/ 2841 h 2862"/>
                    <a:gd name="T30" fmla="*/ 2651 w 2685"/>
                    <a:gd name="T31" fmla="*/ 2823 h 2862"/>
                    <a:gd name="T32" fmla="*/ 2668 w 2685"/>
                    <a:gd name="T33" fmla="*/ 2793 h 2862"/>
                    <a:gd name="T34" fmla="*/ 2678 w 2685"/>
                    <a:gd name="T35" fmla="*/ 2762 h 2862"/>
                    <a:gd name="T36" fmla="*/ 2683 w 2685"/>
                    <a:gd name="T37" fmla="*/ 2733 h 2862"/>
                    <a:gd name="T38" fmla="*/ 2685 w 2685"/>
                    <a:gd name="T39" fmla="*/ 2700 h 2862"/>
                    <a:gd name="T40" fmla="*/ 2684 w 2685"/>
                    <a:gd name="T41" fmla="*/ 170 h 2862"/>
                    <a:gd name="T42" fmla="*/ 2684 w 2685"/>
                    <a:gd name="T43" fmla="*/ 162 h 2862"/>
                    <a:gd name="T44" fmla="*/ 2681 w 2685"/>
                    <a:gd name="T45" fmla="*/ 131 h 2862"/>
                    <a:gd name="T46" fmla="*/ 2674 w 2685"/>
                    <a:gd name="T47" fmla="*/ 101 h 2862"/>
                    <a:gd name="T48" fmla="*/ 2663 w 2685"/>
                    <a:gd name="T49" fmla="*/ 69 h 2862"/>
                    <a:gd name="T50" fmla="*/ 2646 w 2685"/>
                    <a:gd name="T51" fmla="*/ 39 h 2862"/>
                    <a:gd name="T52" fmla="*/ 2621 w 2685"/>
                    <a:gd name="T53" fmla="*/ 15 h 2862"/>
                    <a:gd name="T54" fmla="*/ 2605 w 2685"/>
                    <a:gd name="T55" fmla="*/ 8 h 2862"/>
                    <a:gd name="T56" fmla="*/ 2587 w 2685"/>
                    <a:gd name="T57" fmla="*/ 2 h 2862"/>
                    <a:gd name="T58" fmla="*/ 2567 w 2685"/>
                    <a:gd name="T59" fmla="*/ 0 h 2862"/>
                    <a:gd name="T60" fmla="*/ 117 w 2685"/>
                    <a:gd name="T61" fmla="*/ 0 h 2862"/>
                    <a:gd name="T62" fmla="*/ 94 w 2685"/>
                    <a:gd name="T63" fmla="*/ 2 h 2862"/>
                    <a:gd name="T64" fmla="*/ 75 w 2685"/>
                    <a:gd name="T65" fmla="*/ 8 h 2862"/>
                    <a:gd name="T66" fmla="*/ 58 w 2685"/>
                    <a:gd name="T67" fmla="*/ 17 h 2862"/>
                    <a:gd name="T68" fmla="*/ 44 w 2685"/>
                    <a:gd name="T69" fmla="*/ 27 h 2862"/>
                    <a:gd name="T70" fmla="*/ 32 w 2685"/>
                    <a:gd name="T71" fmla="*/ 41 h 2862"/>
                    <a:gd name="T72" fmla="*/ 15 w 2685"/>
                    <a:gd name="T73" fmla="*/ 71 h 2862"/>
                    <a:gd name="T74" fmla="*/ 6 w 2685"/>
                    <a:gd name="T75" fmla="*/ 104 h 2862"/>
                    <a:gd name="T76" fmla="*/ 1 w 2685"/>
                    <a:gd name="T77" fmla="*/ 134 h 2862"/>
                    <a:gd name="T78" fmla="*/ 0 w 2685"/>
                    <a:gd name="T79" fmla="*/ 167 h 28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2685" h="2862">
                      <a:moveTo>
                        <a:pt x="1" y="174"/>
                      </a:moveTo>
                      <a:lnTo>
                        <a:pt x="1" y="2691"/>
                      </a:lnTo>
                      <a:lnTo>
                        <a:pt x="1" y="2691"/>
                      </a:lnTo>
                      <a:lnTo>
                        <a:pt x="0" y="2699"/>
                      </a:lnTo>
                      <a:lnTo>
                        <a:pt x="1" y="2718"/>
                      </a:lnTo>
                      <a:lnTo>
                        <a:pt x="2" y="2730"/>
                      </a:lnTo>
                      <a:lnTo>
                        <a:pt x="4" y="2745"/>
                      </a:lnTo>
                      <a:lnTo>
                        <a:pt x="7" y="2760"/>
                      </a:lnTo>
                      <a:lnTo>
                        <a:pt x="11" y="2777"/>
                      </a:lnTo>
                      <a:lnTo>
                        <a:pt x="17" y="2793"/>
                      </a:lnTo>
                      <a:lnTo>
                        <a:pt x="25" y="2808"/>
                      </a:lnTo>
                      <a:lnTo>
                        <a:pt x="34" y="2823"/>
                      </a:lnTo>
                      <a:lnTo>
                        <a:pt x="45" y="2835"/>
                      </a:lnTo>
                      <a:lnTo>
                        <a:pt x="52" y="2841"/>
                      </a:lnTo>
                      <a:lnTo>
                        <a:pt x="59" y="2847"/>
                      </a:lnTo>
                      <a:lnTo>
                        <a:pt x="67" y="2852"/>
                      </a:lnTo>
                      <a:lnTo>
                        <a:pt x="76" y="2855"/>
                      </a:lnTo>
                      <a:lnTo>
                        <a:pt x="85" y="2858"/>
                      </a:lnTo>
                      <a:lnTo>
                        <a:pt x="95" y="2861"/>
                      </a:lnTo>
                      <a:lnTo>
                        <a:pt x="105" y="2862"/>
                      </a:lnTo>
                      <a:lnTo>
                        <a:pt x="117" y="2862"/>
                      </a:lnTo>
                      <a:lnTo>
                        <a:pt x="2567" y="2862"/>
                      </a:lnTo>
                      <a:lnTo>
                        <a:pt x="2567" y="2862"/>
                      </a:lnTo>
                      <a:lnTo>
                        <a:pt x="2579" y="2862"/>
                      </a:lnTo>
                      <a:lnTo>
                        <a:pt x="2589" y="2861"/>
                      </a:lnTo>
                      <a:lnTo>
                        <a:pt x="2599" y="2858"/>
                      </a:lnTo>
                      <a:lnTo>
                        <a:pt x="2609" y="2855"/>
                      </a:lnTo>
                      <a:lnTo>
                        <a:pt x="2617" y="2852"/>
                      </a:lnTo>
                      <a:lnTo>
                        <a:pt x="2625" y="2847"/>
                      </a:lnTo>
                      <a:lnTo>
                        <a:pt x="2632" y="2841"/>
                      </a:lnTo>
                      <a:lnTo>
                        <a:pt x="2639" y="2837"/>
                      </a:lnTo>
                      <a:lnTo>
                        <a:pt x="2651" y="2823"/>
                      </a:lnTo>
                      <a:lnTo>
                        <a:pt x="2660" y="2810"/>
                      </a:lnTo>
                      <a:lnTo>
                        <a:pt x="2668" y="2793"/>
                      </a:lnTo>
                      <a:lnTo>
                        <a:pt x="2673" y="2778"/>
                      </a:lnTo>
                      <a:lnTo>
                        <a:pt x="2678" y="2762"/>
                      </a:lnTo>
                      <a:lnTo>
                        <a:pt x="2681" y="2747"/>
                      </a:lnTo>
                      <a:lnTo>
                        <a:pt x="2683" y="2733"/>
                      </a:lnTo>
                      <a:lnTo>
                        <a:pt x="2684" y="2720"/>
                      </a:lnTo>
                      <a:lnTo>
                        <a:pt x="2685" y="2700"/>
                      </a:lnTo>
                      <a:lnTo>
                        <a:pt x="2684" y="2694"/>
                      </a:lnTo>
                      <a:lnTo>
                        <a:pt x="2684" y="170"/>
                      </a:lnTo>
                      <a:lnTo>
                        <a:pt x="2684" y="170"/>
                      </a:lnTo>
                      <a:lnTo>
                        <a:pt x="2684" y="162"/>
                      </a:lnTo>
                      <a:lnTo>
                        <a:pt x="2682" y="143"/>
                      </a:lnTo>
                      <a:lnTo>
                        <a:pt x="2681" y="131"/>
                      </a:lnTo>
                      <a:lnTo>
                        <a:pt x="2678" y="116"/>
                      </a:lnTo>
                      <a:lnTo>
                        <a:pt x="2674" y="101"/>
                      </a:lnTo>
                      <a:lnTo>
                        <a:pt x="2670" y="84"/>
                      </a:lnTo>
                      <a:lnTo>
                        <a:pt x="2663" y="69"/>
                      </a:lnTo>
                      <a:lnTo>
                        <a:pt x="2655" y="54"/>
                      </a:lnTo>
                      <a:lnTo>
                        <a:pt x="2646" y="39"/>
                      </a:lnTo>
                      <a:lnTo>
                        <a:pt x="2635" y="27"/>
                      </a:lnTo>
                      <a:lnTo>
                        <a:pt x="2621" y="15"/>
                      </a:lnTo>
                      <a:lnTo>
                        <a:pt x="2613" y="11"/>
                      </a:lnTo>
                      <a:lnTo>
                        <a:pt x="2605" y="8"/>
                      </a:lnTo>
                      <a:lnTo>
                        <a:pt x="2597" y="5"/>
                      </a:lnTo>
                      <a:lnTo>
                        <a:pt x="2587" y="2"/>
                      </a:lnTo>
                      <a:lnTo>
                        <a:pt x="2577" y="0"/>
                      </a:lnTo>
                      <a:lnTo>
                        <a:pt x="2567" y="0"/>
                      </a:lnTo>
                      <a:lnTo>
                        <a:pt x="117" y="0"/>
                      </a:lnTo>
                      <a:lnTo>
                        <a:pt x="117" y="0"/>
                      </a:lnTo>
                      <a:lnTo>
                        <a:pt x="106" y="0"/>
                      </a:lnTo>
                      <a:lnTo>
                        <a:pt x="94" y="2"/>
                      </a:lnTo>
                      <a:lnTo>
                        <a:pt x="84" y="5"/>
                      </a:lnTo>
                      <a:lnTo>
                        <a:pt x="75" y="8"/>
                      </a:lnTo>
                      <a:lnTo>
                        <a:pt x="66" y="12"/>
                      </a:lnTo>
                      <a:lnTo>
                        <a:pt x="58" y="17"/>
                      </a:lnTo>
                      <a:lnTo>
                        <a:pt x="51" y="21"/>
                      </a:lnTo>
                      <a:lnTo>
                        <a:pt x="44" y="27"/>
                      </a:lnTo>
                      <a:lnTo>
                        <a:pt x="38" y="33"/>
                      </a:lnTo>
                      <a:lnTo>
                        <a:pt x="32" y="41"/>
                      </a:lnTo>
                      <a:lnTo>
                        <a:pt x="23" y="56"/>
                      </a:lnTo>
                      <a:lnTo>
                        <a:pt x="15" y="71"/>
                      </a:lnTo>
                      <a:lnTo>
                        <a:pt x="10" y="87"/>
                      </a:lnTo>
                      <a:lnTo>
                        <a:pt x="6" y="104"/>
                      </a:lnTo>
                      <a:lnTo>
                        <a:pt x="3" y="120"/>
                      </a:lnTo>
                      <a:lnTo>
                        <a:pt x="1" y="134"/>
                      </a:lnTo>
                      <a:lnTo>
                        <a:pt x="0" y="147"/>
                      </a:lnTo>
                      <a:lnTo>
                        <a:pt x="0" y="167"/>
                      </a:lnTo>
                      <a:lnTo>
                        <a:pt x="1" y="17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6" name="Freeform 2137">
                  <a:extLst>
                    <a:ext uri="{FF2B5EF4-FFF2-40B4-BE49-F238E27FC236}">
                      <a16:creationId xmlns:a16="http://schemas.microsoft.com/office/drawing/2014/main" id="{0A1B5B72-B09B-A5C1-9BD9-F4927227C9A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937140" y="6226175"/>
                  <a:ext cx="2578100" cy="119063"/>
                </a:xfrm>
                <a:custGeom>
                  <a:avLst/>
                  <a:gdLst>
                    <a:gd name="T0" fmla="*/ 68 w 3249"/>
                    <a:gd name="T1" fmla="*/ 213 h 225"/>
                    <a:gd name="T2" fmla="*/ 0 w 3249"/>
                    <a:gd name="T3" fmla="*/ 0 h 225"/>
                    <a:gd name="T4" fmla="*/ 0 w 3249"/>
                    <a:gd name="T5" fmla="*/ 0 h 225"/>
                    <a:gd name="T6" fmla="*/ 3249 w 3249"/>
                    <a:gd name="T7" fmla="*/ 2 h 225"/>
                    <a:gd name="T8" fmla="*/ 3181 w 3249"/>
                    <a:gd name="T9" fmla="*/ 215 h 225"/>
                    <a:gd name="T10" fmla="*/ 3181 w 3249"/>
                    <a:gd name="T11" fmla="*/ 215 h 225"/>
                    <a:gd name="T12" fmla="*/ 3178 w 3249"/>
                    <a:gd name="T13" fmla="*/ 219 h 225"/>
                    <a:gd name="T14" fmla="*/ 3175 w 3249"/>
                    <a:gd name="T15" fmla="*/ 222 h 225"/>
                    <a:gd name="T16" fmla="*/ 3172 w 3249"/>
                    <a:gd name="T17" fmla="*/ 224 h 225"/>
                    <a:gd name="T18" fmla="*/ 3168 w 3249"/>
                    <a:gd name="T19" fmla="*/ 225 h 225"/>
                    <a:gd name="T20" fmla="*/ 81 w 3249"/>
                    <a:gd name="T21" fmla="*/ 224 h 225"/>
                    <a:gd name="T22" fmla="*/ 81 w 3249"/>
                    <a:gd name="T23" fmla="*/ 224 h 225"/>
                    <a:gd name="T24" fmla="*/ 77 w 3249"/>
                    <a:gd name="T25" fmla="*/ 224 h 225"/>
                    <a:gd name="T26" fmla="*/ 74 w 3249"/>
                    <a:gd name="T27" fmla="*/ 222 h 225"/>
                    <a:gd name="T28" fmla="*/ 71 w 3249"/>
                    <a:gd name="T29" fmla="*/ 218 h 225"/>
                    <a:gd name="T30" fmla="*/ 68 w 3249"/>
                    <a:gd name="T31" fmla="*/ 213 h 225"/>
                    <a:gd name="T32" fmla="*/ 68 w 3249"/>
                    <a:gd name="T33" fmla="*/ 213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249" h="225">
                      <a:moveTo>
                        <a:pt x="68" y="213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3249" y="2"/>
                      </a:lnTo>
                      <a:lnTo>
                        <a:pt x="3181" y="215"/>
                      </a:lnTo>
                      <a:lnTo>
                        <a:pt x="3181" y="215"/>
                      </a:lnTo>
                      <a:lnTo>
                        <a:pt x="3178" y="219"/>
                      </a:lnTo>
                      <a:lnTo>
                        <a:pt x="3175" y="222"/>
                      </a:lnTo>
                      <a:lnTo>
                        <a:pt x="3172" y="224"/>
                      </a:lnTo>
                      <a:lnTo>
                        <a:pt x="3168" y="225"/>
                      </a:lnTo>
                      <a:lnTo>
                        <a:pt x="81" y="224"/>
                      </a:lnTo>
                      <a:lnTo>
                        <a:pt x="81" y="224"/>
                      </a:lnTo>
                      <a:lnTo>
                        <a:pt x="77" y="224"/>
                      </a:lnTo>
                      <a:lnTo>
                        <a:pt x="74" y="222"/>
                      </a:lnTo>
                      <a:lnTo>
                        <a:pt x="71" y="218"/>
                      </a:lnTo>
                      <a:lnTo>
                        <a:pt x="68" y="213"/>
                      </a:lnTo>
                      <a:lnTo>
                        <a:pt x="68" y="213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7" name="Freeform 2138">
                  <a:extLst>
                    <a:ext uri="{FF2B5EF4-FFF2-40B4-BE49-F238E27FC236}">
                      <a16:creationId xmlns:a16="http://schemas.microsoft.com/office/drawing/2014/main" id="{1AE62C59-8B2C-F1F6-020C-DE91CFA40B3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935553" y="6096000"/>
                  <a:ext cx="2581275" cy="138113"/>
                </a:xfrm>
                <a:custGeom>
                  <a:avLst/>
                  <a:gdLst>
                    <a:gd name="T0" fmla="*/ 243 w 3253"/>
                    <a:gd name="T1" fmla="*/ 22 h 262"/>
                    <a:gd name="T2" fmla="*/ 9 w 3253"/>
                    <a:gd name="T3" fmla="*/ 214 h 262"/>
                    <a:gd name="T4" fmla="*/ 9 w 3253"/>
                    <a:gd name="T5" fmla="*/ 214 h 262"/>
                    <a:gd name="T6" fmla="*/ 4 w 3253"/>
                    <a:gd name="T7" fmla="*/ 220 h 262"/>
                    <a:gd name="T8" fmla="*/ 1 w 3253"/>
                    <a:gd name="T9" fmla="*/ 226 h 262"/>
                    <a:gd name="T10" fmla="*/ 0 w 3253"/>
                    <a:gd name="T11" fmla="*/ 235 h 262"/>
                    <a:gd name="T12" fmla="*/ 1 w 3253"/>
                    <a:gd name="T13" fmla="*/ 243 h 262"/>
                    <a:gd name="T14" fmla="*/ 3 w 3253"/>
                    <a:gd name="T15" fmla="*/ 250 h 262"/>
                    <a:gd name="T16" fmla="*/ 6 w 3253"/>
                    <a:gd name="T17" fmla="*/ 256 h 262"/>
                    <a:gd name="T18" fmla="*/ 11 w 3253"/>
                    <a:gd name="T19" fmla="*/ 259 h 262"/>
                    <a:gd name="T20" fmla="*/ 17 w 3253"/>
                    <a:gd name="T21" fmla="*/ 261 h 262"/>
                    <a:gd name="T22" fmla="*/ 3236 w 3253"/>
                    <a:gd name="T23" fmla="*/ 262 h 262"/>
                    <a:gd name="T24" fmla="*/ 3236 w 3253"/>
                    <a:gd name="T25" fmla="*/ 262 h 262"/>
                    <a:gd name="T26" fmla="*/ 3242 w 3253"/>
                    <a:gd name="T27" fmla="*/ 261 h 262"/>
                    <a:gd name="T28" fmla="*/ 3247 w 3253"/>
                    <a:gd name="T29" fmla="*/ 256 h 262"/>
                    <a:gd name="T30" fmla="*/ 3251 w 3253"/>
                    <a:gd name="T31" fmla="*/ 250 h 262"/>
                    <a:gd name="T32" fmla="*/ 3253 w 3253"/>
                    <a:gd name="T33" fmla="*/ 243 h 262"/>
                    <a:gd name="T34" fmla="*/ 3253 w 3253"/>
                    <a:gd name="T35" fmla="*/ 235 h 262"/>
                    <a:gd name="T36" fmla="*/ 3252 w 3253"/>
                    <a:gd name="T37" fmla="*/ 228 h 262"/>
                    <a:gd name="T38" fmla="*/ 3249 w 3253"/>
                    <a:gd name="T39" fmla="*/ 220 h 262"/>
                    <a:gd name="T40" fmla="*/ 3244 w 3253"/>
                    <a:gd name="T41" fmla="*/ 214 h 262"/>
                    <a:gd name="T42" fmla="*/ 3010 w 3253"/>
                    <a:gd name="T43" fmla="*/ 21 h 262"/>
                    <a:gd name="T44" fmla="*/ 3010 w 3253"/>
                    <a:gd name="T45" fmla="*/ 21 h 262"/>
                    <a:gd name="T46" fmla="*/ 3004 w 3253"/>
                    <a:gd name="T47" fmla="*/ 18 h 262"/>
                    <a:gd name="T48" fmla="*/ 2995 w 3253"/>
                    <a:gd name="T49" fmla="*/ 15 h 262"/>
                    <a:gd name="T50" fmla="*/ 2982 w 3253"/>
                    <a:gd name="T51" fmla="*/ 10 h 262"/>
                    <a:gd name="T52" fmla="*/ 2963 w 3253"/>
                    <a:gd name="T53" fmla="*/ 7 h 262"/>
                    <a:gd name="T54" fmla="*/ 2939 w 3253"/>
                    <a:gd name="T55" fmla="*/ 3 h 262"/>
                    <a:gd name="T56" fmla="*/ 2907 w 3253"/>
                    <a:gd name="T57" fmla="*/ 1 h 262"/>
                    <a:gd name="T58" fmla="*/ 2868 w 3253"/>
                    <a:gd name="T59" fmla="*/ 0 h 262"/>
                    <a:gd name="T60" fmla="*/ 2868 w 3253"/>
                    <a:gd name="T61" fmla="*/ 0 h 262"/>
                    <a:gd name="T62" fmla="*/ 384 w 3253"/>
                    <a:gd name="T63" fmla="*/ 0 h 262"/>
                    <a:gd name="T64" fmla="*/ 384 w 3253"/>
                    <a:gd name="T65" fmla="*/ 0 h 262"/>
                    <a:gd name="T66" fmla="*/ 340 w 3253"/>
                    <a:gd name="T67" fmla="*/ 1 h 262"/>
                    <a:gd name="T68" fmla="*/ 307 w 3253"/>
                    <a:gd name="T69" fmla="*/ 3 h 262"/>
                    <a:gd name="T70" fmla="*/ 282 w 3253"/>
                    <a:gd name="T71" fmla="*/ 7 h 262"/>
                    <a:gd name="T72" fmla="*/ 265 w 3253"/>
                    <a:gd name="T73" fmla="*/ 10 h 262"/>
                    <a:gd name="T74" fmla="*/ 253 w 3253"/>
                    <a:gd name="T75" fmla="*/ 15 h 262"/>
                    <a:gd name="T76" fmla="*/ 247 w 3253"/>
                    <a:gd name="T77" fmla="*/ 18 h 262"/>
                    <a:gd name="T78" fmla="*/ 244 w 3253"/>
                    <a:gd name="T79" fmla="*/ 21 h 262"/>
                    <a:gd name="T80" fmla="*/ 243 w 3253"/>
                    <a:gd name="T81" fmla="*/ 22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3253" h="262">
                      <a:moveTo>
                        <a:pt x="243" y="22"/>
                      </a:moveTo>
                      <a:lnTo>
                        <a:pt x="9" y="214"/>
                      </a:lnTo>
                      <a:lnTo>
                        <a:pt x="9" y="214"/>
                      </a:lnTo>
                      <a:lnTo>
                        <a:pt x="4" y="220"/>
                      </a:lnTo>
                      <a:lnTo>
                        <a:pt x="1" y="226"/>
                      </a:lnTo>
                      <a:lnTo>
                        <a:pt x="0" y="235"/>
                      </a:lnTo>
                      <a:lnTo>
                        <a:pt x="1" y="243"/>
                      </a:lnTo>
                      <a:lnTo>
                        <a:pt x="3" y="250"/>
                      </a:lnTo>
                      <a:lnTo>
                        <a:pt x="6" y="256"/>
                      </a:lnTo>
                      <a:lnTo>
                        <a:pt x="11" y="259"/>
                      </a:lnTo>
                      <a:lnTo>
                        <a:pt x="17" y="261"/>
                      </a:lnTo>
                      <a:lnTo>
                        <a:pt x="3236" y="262"/>
                      </a:lnTo>
                      <a:lnTo>
                        <a:pt x="3236" y="262"/>
                      </a:lnTo>
                      <a:lnTo>
                        <a:pt x="3242" y="261"/>
                      </a:lnTo>
                      <a:lnTo>
                        <a:pt x="3247" y="256"/>
                      </a:lnTo>
                      <a:lnTo>
                        <a:pt x="3251" y="250"/>
                      </a:lnTo>
                      <a:lnTo>
                        <a:pt x="3253" y="243"/>
                      </a:lnTo>
                      <a:lnTo>
                        <a:pt x="3253" y="235"/>
                      </a:lnTo>
                      <a:lnTo>
                        <a:pt x="3252" y="228"/>
                      </a:lnTo>
                      <a:lnTo>
                        <a:pt x="3249" y="220"/>
                      </a:lnTo>
                      <a:lnTo>
                        <a:pt x="3244" y="214"/>
                      </a:lnTo>
                      <a:lnTo>
                        <a:pt x="3010" y="21"/>
                      </a:lnTo>
                      <a:lnTo>
                        <a:pt x="3010" y="21"/>
                      </a:lnTo>
                      <a:lnTo>
                        <a:pt x="3004" y="18"/>
                      </a:lnTo>
                      <a:lnTo>
                        <a:pt x="2995" y="15"/>
                      </a:lnTo>
                      <a:lnTo>
                        <a:pt x="2982" y="10"/>
                      </a:lnTo>
                      <a:lnTo>
                        <a:pt x="2963" y="7"/>
                      </a:lnTo>
                      <a:lnTo>
                        <a:pt x="2939" y="3"/>
                      </a:lnTo>
                      <a:lnTo>
                        <a:pt x="2907" y="1"/>
                      </a:lnTo>
                      <a:lnTo>
                        <a:pt x="2868" y="0"/>
                      </a:lnTo>
                      <a:lnTo>
                        <a:pt x="2868" y="0"/>
                      </a:lnTo>
                      <a:lnTo>
                        <a:pt x="384" y="0"/>
                      </a:lnTo>
                      <a:lnTo>
                        <a:pt x="384" y="0"/>
                      </a:lnTo>
                      <a:lnTo>
                        <a:pt x="340" y="1"/>
                      </a:lnTo>
                      <a:lnTo>
                        <a:pt x="307" y="3"/>
                      </a:lnTo>
                      <a:lnTo>
                        <a:pt x="282" y="7"/>
                      </a:lnTo>
                      <a:lnTo>
                        <a:pt x="265" y="10"/>
                      </a:lnTo>
                      <a:lnTo>
                        <a:pt x="253" y="15"/>
                      </a:lnTo>
                      <a:lnTo>
                        <a:pt x="247" y="18"/>
                      </a:lnTo>
                      <a:lnTo>
                        <a:pt x="244" y="21"/>
                      </a:lnTo>
                      <a:lnTo>
                        <a:pt x="243" y="22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8" name="Freeform 2140">
                  <a:extLst>
                    <a:ext uri="{FF2B5EF4-FFF2-40B4-BE49-F238E27FC236}">
                      <a16:creationId xmlns:a16="http://schemas.microsoft.com/office/drawing/2014/main" id="{886BBD61-A43F-B7A0-B077-98F2112A390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248290" y="4635500"/>
                  <a:ext cx="1957388" cy="1335088"/>
                </a:xfrm>
                <a:custGeom>
                  <a:avLst/>
                  <a:gdLst>
                    <a:gd name="T0" fmla="*/ 2013 w 2467"/>
                    <a:gd name="T1" fmla="*/ 0 h 2523"/>
                    <a:gd name="T2" fmla="*/ 45 w 2467"/>
                    <a:gd name="T3" fmla="*/ 0 h 2523"/>
                    <a:gd name="T4" fmla="*/ 0 w 2467"/>
                    <a:gd name="T5" fmla="*/ 0 h 2523"/>
                    <a:gd name="T6" fmla="*/ 0 w 2467"/>
                    <a:gd name="T7" fmla="*/ 340 h 2523"/>
                    <a:gd name="T8" fmla="*/ 0 w 2467"/>
                    <a:gd name="T9" fmla="*/ 2352 h 2523"/>
                    <a:gd name="T10" fmla="*/ 0 w 2467"/>
                    <a:gd name="T11" fmla="*/ 2523 h 2523"/>
                    <a:gd name="T12" fmla="*/ 45 w 2467"/>
                    <a:gd name="T13" fmla="*/ 2523 h 2523"/>
                    <a:gd name="T14" fmla="*/ 2467 w 2467"/>
                    <a:gd name="T15" fmla="*/ 2523 h 2523"/>
                    <a:gd name="T16" fmla="*/ 2467 w 2467"/>
                    <a:gd name="T17" fmla="*/ 2517 h 2523"/>
                    <a:gd name="T18" fmla="*/ 2467 w 2467"/>
                    <a:gd name="T19" fmla="*/ 2352 h 2523"/>
                    <a:gd name="T20" fmla="*/ 2467 w 2467"/>
                    <a:gd name="T21" fmla="*/ 340 h 2523"/>
                    <a:gd name="T22" fmla="*/ 2467 w 2467"/>
                    <a:gd name="T23" fmla="*/ 0 h 2523"/>
                    <a:gd name="T24" fmla="*/ 2013 w 2467"/>
                    <a:gd name="T25" fmla="*/ 0 h 25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467" h="2523">
                      <a:moveTo>
                        <a:pt x="2013" y="0"/>
                      </a:moveTo>
                      <a:lnTo>
                        <a:pt x="45" y="0"/>
                      </a:lnTo>
                      <a:lnTo>
                        <a:pt x="0" y="0"/>
                      </a:lnTo>
                      <a:lnTo>
                        <a:pt x="0" y="340"/>
                      </a:lnTo>
                      <a:lnTo>
                        <a:pt x="0" y="2352"/>
                      </a:lnTo>
                      <a:lnTo>
                        <a:pt x="0" y="2523"/>
                      </a:lnTo>
                      <a:lnTo>
                        <a:pt x="45" y="2523"/>
                      </a:lnTo>
                      <a:lnTo>
                        <a:pt x="2467" y="2523"/>
                      </a:lnTo>
                      <a:lnTo>
                        <a:pt x="2467" y="2517"/>
                      </a:lnTo>
                      <a:lnTo>
                        <a:pt x="2467" y="2352"/>
                      </a:lnTo>
                      <a:lnTo>
                        <a:pt x="2467" y="340"/>
                      </a:lnTo>
                      <a:lnTo>
                        <a:pt x="2467" y="0"/>
                      </a:lnTo>
                      <a:lnTo>
                        <a:pt x="2013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pic>
              <p:nvPicPr>
                <p:cNvPr id="290" name="Grafik 182">
                  <a:extLst>
                    <a:ext uri="{FF2B5EF4-FFF2-40B4-BE49-F238E27FC236}">
                      <a16:creationId xmlns:a16="http://schemas.microsoft.com/office/drawing/2014/main" id="{7A568583-C0D0-D53F-78B9-8762588B5C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70985" y="5206827"/>
                  <a:ext cx="665738" cy="667301"/>
                </a:xfrm>
                <a:prstGeom prst="rect">
                  <a:avLst/>
                </a:prstGeom>
              </p:spPr>
            </p:pic>
            <p:pic>
              <p:nvPicPr>
                <p:cNvPr id="297" name="Grafik 157">
                  <a:extLst>
                    <a:ext uri="{FF2B5EF4-FFF2-40B4-BE49-F238E27FC236}">
                      <a16:creationId xmlns:a16="http://schemas.microsoft.com/office/drawing/2014/main" id="{1860B5DC-E34C-352E-A170-497CB95BBC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31963" y="4719144"/>
                  <a:ext cx="582249" cy="583616"/>
                </a:xfrm>
                <a:prstGeom prst="rect">
                  <a:avLst/>
                </a:prstGeom>
              </p:spPr>
            </p:pic>
            <p:grpSp>
              <p:nvGrpSpPr>
                <p:cNvPr id="298" name="Group 297">
                  <a:extLst>
                    <a:ext uri="{FF2B5EF4-FFF2-40B4-BE49-F238E27FC236}">
                      <a16:creationId xmlns:a16="http://schemas.microsoft.com/office/drawing/2014/main" id="{45965E90-4C26-CAAE-1AF8-B58277EBA532}"/>
                    </a:ext>
                  </a:extLst>
                </p:cNvPr>
                <p:cNvGrpSpPr/>
                <p:nvPr/>
              </p:nvGrpSpPr>
              <p:grpSpPr>
                <a:xfrm>
                  <a:off x="5404122" y="4839494"/>
                  <a:ext cx="500063" cy="864129"/>
                  <a:chOff x="8968010" y="4861505"/>
                  <a:chExt cx="500063" cy="864129"/>
                </a:xfrm>
              </p:grpSpPr>
              <p:sp>
                <p:nvSpPr>
                  <p:cNvPr id="299" name="Rectangle 23">
                    <a:extLst>
                      <a:ext uri="{FF2B5EF4-FFF2-40B4-BE49-F238E27FC236}">
                        <a16:creationId xmlns:a16="http://schemas.microsoft.com/office/drawing/2014/main" id="{C3FE8C4F-21AF-E7D4-9B96-1EE15CA3BB1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968010" y="4861505"/>
                    <a:ext cx="500063" cy="864129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0" name="Rectangle 24">
                    <a:extLst>
                      <a:ext uri="{FF2B5EF4-FFF2-40B4-BE49-F238E27FC236}">
                        <a16:creationId xmlns:a16="http://schemas.microsoft.com/office/drawing/2014/main" id="{B7E37957-F380-71F5-5302-F211BBAC92E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020397" y="4922334"/>
                    <a:ext cx="369888" cy="28625"/>
                  </a:xfrm>
                  <a:prstGeom prst="rect">
                    <a:avLst/>
                  </a:prstGeom>
                  <a:solidFill>
                    <a:srgbClr val="4040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1" name="Rectangle 25">
                    <a:extLst>
                      <a:ext uri="{FF2B5EF4-FFF2-40B4-BE49-F238E27FC236}">
                        <a16:creationId xmlns:a16="http://schemas.microsoft.com/office/drawing/2014/main" id="{66388E4A-8386-9BB9-21D0-B099043F5CA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020397" y="5009999"/>
                    <a:ext cx="369888" cy="30414"/>
                  </a:xfrm>
                  <a:prstGeom prst="rect">
                    <a:avLst/>
                  </a:prstGeom>
                  <a:solidFill>
                    <a:srgbClr val="4040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2" name="Rectangle 26">
                    <a:extLst>
                      <a:ext uri="{FF2B5EF4-FFF2-40B4-BE49-F238E27FC236}">
                        <a16:creationId xmlns:a16="http://schemas.microsoft.com/office/drawing/2014/main" id="{C523EEA2-8C3C-B171-A313-6AF8A407247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020397" y="5070828"/>
                    <a:ext cx="369888" cy="30414"/>
                  </a:xfrm>
                  <a:prstGeom prst="rect">
                    <a:avLst/>
                  </a:prstGeom>
                  <a:solidFill>
                    <a:srgbClr val="4040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3" name="Rectangle 27">
                    <a:extLst>
                      <a:ext uri="{FF2B5EF4-FFF2-40B4-BE49-F238E27FC236}">
                        <a16:creationId xmlns:a16="http://schemas.microsoft.com/office/drawing/2014/main" id="{169C8BC2-315E-66BB-728A-63D0ABF4CD4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020397" y="5129868"/>
                    <a:ext cx="263525" cy="30414"/>
                  </a:xfrm>
                  <a:prstGeom prst="rect">
                    <a:avLst/>
                  </a:prstGeom>
                  <a:solidFill>
                    <a:srgbClr val="4040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2" name="Rectangle 28">
                    <a:extLst>
                      <a:ext uri="{FF2B5EF4-FFF2-40B4-BE49-F238E27FC236}">
                        <a16:creationId xmlns:a16="http://schemas.microsoft.com/office/drawing/2014/main" id="{3828F764-D658-671B-C6EA-3D14A06DE20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020397" y="5249737"/>
                    <a:ext cx="369888" cy="30414"/>
                  </a:xfrm>
                  <a:prstGeom prst="rect">
                    <a:avLst/>
                  </a:prstGeom>
                  <a:solidFill>
                    <a:srgbClr val="4040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3" name="Rectangle 29">
                    <a:extLst>
                      <a:ext uri="{FF2B5EF4-FFF2-40B4-BE49-F238E27FC236}">
                        <a16:creationId xmlns:a16="http://schemas.microsoft.com/office/drawing/2014/main" id="{52E601BD-456F-BF25-6AAA-F5AB8920D77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020397" y="5308777"/>
                    <a:ext cx="184150" cy="30414"/>
                  </a:xfrm>
                  <a:prstGeom prst="rect">
                    <a:avLst/>
                  </a:prstGeom>
                  <a:solidFill>
                    <a:srgbClr val="4040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4" name="Rectangle 30">
                    <a:extLst>
                      <a:ext uri="{FF2B5EF4-FFF2-40B4-BE49-F238E27FC236}">
                        <a16:creationId xmlns:a16="http://schemas.microsoft.com/office/drawing/2014/main" id="{EB8F0C3C-43BE-341A-676F-098646F6CA9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020397" y="5428646"/>
                    <a:ext cx="315913" cy="28625"/>
                  </a:xfrm>
                  <a:prstGeom prst="rect">
                    <a:avLst/>
                  </a:prstGeom>
                  <a:solidFill>
                    <a:srgbClr val="4040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5" name="Rectangle 31">
                    <a:extLst>
                      <a:ext uri="{FF2B5EF4-FFF2-40B4-BE49-F238E27FC236}">
                        <a16:creationId xmlns:a16="http://schemas.microsoft.com/office/drawing/2014/main" id="{2815B53A-0A20-A437-72CC-6F61E6D097A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020397" y="5487685"/>
                    <a:ext cx="369888" cy="30414"/>
                  </a:xfrm>
                  <a:prstGeom prst="rect">
                    <a:avLst/>
                  </a:prstGeom>
                  <a:solidFill>
                    <a:srgbClr val="4040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6" name="Rectangle 32">
                    <a:extLst>
                      <a:ext uri="{FF2B5EF4-FFF2-40B4-BE49-F238E27FC236}">
                        <a16:creationId xmlns:a16="http://schemas.microsoft.com/office/drawing/2014/main" id="{7E4A213E-B9DF-1961-B106-60C3C60DDF8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020397" y="5546725"/>
                    <a:ext cx="263525" cy="30414"/>
                  </a:xfrm>
                  <a:prstGeom prst="rect">
                    <a:avLst/>
                  </a:prstGeom>
                  <a:solidFill>
                    <a:srgbClr val="4040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81" name="Freeform 81">
                <a:extLst>
                  <a:ext uri="{FF2B5EF4-FFF2-40B4-BE49-F238E27FC236}">
                    <a16:creationId xmlns:a16="http://schemas.microsoft.com/office/drawing/2014/main" id="{2A576B5E-5F94-EC6B-E9FB-91EC5631E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15856" y="5673177"/>
                <a:ext cx="252251" cy="245291"/>
              </a:xfrm>
              <a:custGeom>
                <a:avLst/>
                <a:gdLst>
                  <a:gd name="T0" fmla="*/ 391 w 1021"/>
                  <a:gd name="T1" fmla="*/ 423 h 959"/>
                  <a:gd name="T2" fmla="*/ 391 w 1021"/>
                  <a:gd name="T3" fmla="*/ 423 h 959"/>
                  <a:gd name="T4" fmla="*/ 469 w 1021"/>
                  <a:gd name="T5" fmla="*/ 329 h 959"/>
                  <a:gd name="T6" fmla="*/ 470 w 1021"/>
                  <a:gd name="T7" fmla="*/ 70 h 959"/>
                  <a:gd name="T8" fmla="*/ 470 w 1021"/>
                  <a:gd name="T9" fmla="*/ 0 h 959"/>
                  <a:gd name="T10" fmla="*/ 550 w 1021"/>
                  <a:gd name="T11" fmla="*/ 0 h 959"/>
                  <a:gd name="T12" fmla="*/ 550 w 1021"/>
                  <a:gd name="T13" fmla="*/ 190 h 959"/>
                  <a:gd name="T14" fmla="*/ 558 w 1021"/>
                  <a:gd name="T15" fmla="*/ 346 h 959"/>
                  <a:gd name="T16" fmla="*/ 630 w 1021"/>
                  <a:gd name="T17" fmla="*/ 424 h 959"/>
                  <a:gd name="T18" fmla="*/ 631 w 1021"/>
                  <a:gd name="T19" fmla="*/ 329 h 959"/>
                  <a:gd name="T20" fmla="*/ 653 w 1021"/>
                  <a:gd name="T21" fmla="*/ 219 h 959"/>
                  <a:gd name="T22" fmla="*/ 725 w 1021"/>
                  <a:gd name="T23" fmla="*/ 194 h 959"/>
                  <a:gd name="T24" fmla="*/ 1005 w 1021"/>
                  <a:gd name="T25" fmla="*/ 607 h 959"/>
                  <a:gd name="T26" fmla="*/ 1017 w 1021"/>
                  <a:gd name="T27" fmla="*/ 774 h 959"/>
                  <a:gd name="T28" fmla="*/ 979 w 1021"/>
                  <a:gd name="T29" fmla="*/ 917 h 959"/>
                  <a:gd name="T30" fmla="*/ 911 w 1021"/>
                  <a:gd name="T31" fmla="*/ 954 h 959"/>
                  <a:gd name="T32" fmla="*/ 748 w 1021"/>
                  <a:gd name="T33" fmla="*/ 923 h 959"/>
                  <a:gd name="T34" fmla="*/ 642 w 1021"/>
                  <a:gd name="T35" fmla="*/ 785 h 959"/>
                  <a:gd name="T36" fmla="*/ 633 w 1021"/>
                  <a:gd name="T37" fmla="*/ 533 h 959"/>
                  <a:gd name="T38" fmla="*/ 604 w 1021"/>
                  <a:gd name="T39" fmla="*/ 494 h 959"/>
                  <a:gd name="T40" fmla="*/ 422 w 1021"/>
                  <a:gd name="T41" fmla="*/ 495 h 959"/>
                  <a:gd name="T42" fmla="*/ 396 w 1021"/>
                  <a:gd name="T43" fmla="*/ 529 h 959"/>
                  <a:gd name="T44" fmla="*/ 390 w 1021"/>
                  <a:gd name="T45" fmla="*/ 754 h 959"/>
                  <a:gd name="T46" fmla="*/ 251 w 1021"/>
                  <a:gd name="T47" fmla="*/ 934 h 959"/>
                  <a:gd name="T48" fmla="*/ 114 w 1021"/>
                  <a:gd name="T49" fmla="*/ 954 h 959"/>
                  <a:gd name="T50" fmla="*/ 43 w 1021"/>
                  <a:gd name="T51" fmla="*/ 915 h 959"/>
                  <a:gd name="T52" fmla="*/ 3 w 1021"/>
                  <a:gd name="T53" fmla="*/ 773 h 959"/>
                  <a:gd name="T54" fmla="*/ 49 w 1021"/>
                  <a:gd name="T55" fmla="*/ 467 h 959"/>
                  <a:gd name="T56" fmla="*/ 311 w 1021"/>
                  <a:gd name="T57" fmla="*/ 187 h 959"/>
                  <a:gd name="T58" fmla="*/ 362 w 1021"/>
                  <a:gd name="T59" fmla="*/ 204 h 959"/>
                  <a:gd name="T60" fmla="*/ 390 w 1021"/>
                  <a:gd name="T61" fmla="*/ 312 h 959"/>
                  <a:gd name="T62" fmla="*/ 391 w 1021"/>
                  <a:gd name="T63" fmla="*/ 423 h 9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21" h="959">
                    <a:moveTo>
                      <a:pt x="391" y="423"/>
                    </a:moveTo>
                    <a:lnTo>
                      <a:pt x="391" y="423"/>
                    </a:lnTo>
                    <a:cubicBezTo>
                      <a:pt x="446" y="404"/>
                      <a:pt x="468" y="373"/>
                      <a:pt x="469" y="329"/>
                    </a:cubicBezTo>
                    <a:cubicBezTo>
                      <a:pt x="471" y="243"/>
                      <a:pt x="470" y="157"/>
                      <a:pt x="470" y="70"/>
                    </a:cubicBezTo>
                    <a:cubicBezTo>
                      <a:pt x="470" y="48"/>
                      <a:pt x="470" y="25"/>
                      <a:pt x="470" y="0"/>
                    </a:cubicBezTo>
                    <a:lnTo>
                      <a:pt x="550" y="0"/>
                    </a:lnTo>
                    <a:cubicBezTo>
                      <a:pt x="550" y="63"/>
                      <a:pt x="549" y="127"/>
                      <a:pt x="550" y="190"/>
                    </a:cubicBezTo>
                    <a:cubicBezTo>
                      <a:pt x="551" y="242"/>
                      <a:pt x="552" y="294"/>
                      <a:pt x="558" y="346"/>
                    </a:cubicBezTo>
                    <a:cubicBezTo>
                      <a:pt x="562" y="383"/>
                      <a:pt x="588" y="405"/>
                      <a:pt x="630" y="424"/>
                    </a:cubicBezTo>
                    <a:cubicBezTo>
                      <a:pt x="630" y="388"/>
                      <a:pt x="628" y="358"/>
                      <a:pt x="631" y="329"/>
                    </a:cubicBezTo>
                    <a:cubicBezTo>
                      <a:pt x="635" y="292"/>
                      <a:pt x="641" y="254"/>
                      <a:pt x="653" y="219"/>
                    </a:cubicBezTo>
                    <a:cubicBezTo>
                      <a:pt x="667" y="178"/>
                      <a:pt x="686" y="174"/>
                      <a:pt x="725" y="194"/>
                    </a:cubicBezTo>
                    <a:cubicBezTo>
                      <a:pt x="895" y="282"/>
                      <a:pt x="987" y="421"/>
                      <a:pt x="1005" y="607"/>
                    </a:cubicBezTo>
                    <a:cubicBezTo>
                      <a:pt x="1010" y="663"/>
                      <a:pt x="1013" y="718"/>
                      <a:pt x="1017" y="774"/>
                    </a:cubicBezTo>
                    <a:cubicBezTo>
                      <a:pt x="1021" y="826"/>
                      <a:pt x="1003" y="872"/>
                      <a:pt x="979" y="917"/>
                    </a:cubicBezTo>
                    <a:cubicBezTo>
                      <a:pt x="965" y="943"/>
                      <a:pt x="943" y="959"/>
                      <a:pt x="911" y="954"/>
                    </a:cubicBezTo>
                    <a:cubicBezTo>
                      <a:pt x="856" y="945"/>
                      <a:pt x="800" y="940"/>
                      <a:pt x="748" y="923"/>
                    </a:cubicBezTo>
                    <a:cubicBezTo>
                      <a:pt x="684" y="902"/>
                      <a:pt x="645" y="855"/>
                      <a:pt x="642" y="785"/>
                    </a:cubicBezTo>
                    <a:cubicBezTo>
                      <a:pt x="639" y="701"/>
                      <a:pt x="634" y="617"/>
                      <a:pt x="633" y="533"/>
                    </a:cubicBezTo>
                    <a:cubicBezTo>
                      <a:pt x="632" y="511"/>
                      <a:pt x="625" y="500"/>
                      <a:pt x="604" y="494"/>
                    </a:cubicBezTo>
                    <a:cubicBezTo>
                      <a:pt x="543" y="476"/>
                      <a:pt x="483" y="475"/>
                      <a:pt x="422" y="495"/>
                    </a:cubicBezTo>
                    <a:cubicBezTo>
                      <a:pt x="404" y="501"/>
                      <a:pt x="397" y="509"/>
                      <a:pt x="396" y="529"/>
                    </a:cubicBezTo>
                    <a:cubicBezTo>
                      <a:pt x="395" y="604"/>
                      <a:pt x="392" y="679"/>
                      <a:pt x="390" y="754"/>
                    </a:cubicBezTo>
                    <a:cubicBezTo>
                      <a:pt x="387" y="854"/>
                      <a:pt x="350" y="906"/>
                      <a:pt x="251" y="934"/>
                    </a:cubicBezTo>
                    <a:cubicBezTo>
                      <a:pt x="208" y="947"/>
                      <a:pt x="160" y="949"/>
                      <a:pt x="114" y="954"/>
                    </a:cubicBezTo>
                    <a:cubicBezTo>
                      <a:pt x="82" y="958"/>
                      <a:pt x="58" y="942"/>
                      <a:pt x="43" y="915"/>
                    </a:cubicBezTo>
                    <a:cubicBezTo>
                      <a:pt x="17" y="871"/>
                      <a:pt x="0" y="825"/>
                      <a:pt x="3" y="773"/>
                    </a:cubicBezTo>
                    <a:cubicBezTo>
                      <a:pt x="9" y="669"/>
                      <a:pt x="14" y="566"/>
                      <a:pt x="49" y="467"/>
                    </a:cubicBezTo>
                    <a:cubicBezTo>
                      <a:pt x="94" y="336"/>
                      <a:pt x="188" y="249"/>
                      <a:pt x="311" y="187"/>
                    </a:cubicBezTo>
                    <a:cubicBezTo>
                      <a:pt x="334" y="175"/>
                      <a:pt x="354" y="182"/>
                      <a:pt x="362" y="204"/>
                    </a:cubicBezTo>
                    <a:cubicBezTo>
                      <a:pt x="374" y="239"/>
                      <a:pt x="385" y="275"/>
                      <a:pt x="390" y="312"/>
                    </a:cubicBezTo>
                    <a:cubicBezTo>
                      <a:pt x="394" y="346"/>
                      <a:pt x="391" y="382"/>
                      <a:pt x="391" y="4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8895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2" name="Freeform 21">
                <a:extLst>
                  <a:ext uri="{FF2B5EF4-FFF2-40B4-BE49-F238E27FC236}">
                    <a16:creationId xmlns:a16="http://schemas.microsoft.com/office/drawing/2014/main" id="{40B9604D-B160-6EDB-AAC3-71FC11411D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2470" y="5350016"/>
                <a:ext cx="252251" cy="269813"/>
              </a:xfrm>
              <a:custGeom>
                <a:avLst/>
                <a:gdLst/>
                <a:ahLst/>
                <a:cxnLst>
                  <a:cxn ang="0">
                    <a:pos x="4468" y="1682"/>
                  </a:cxn>
                  <a:cxn ang="0">
                    <a:pos x="3371" y="2381"/>
                  </a:cxn>
                  <a:cxn ang="0">
                    <a:pos x="3069" y="3280"/>
                  </a:cxn>
                  <a:cxn ang="0">
                    <a:pos x="2505" y="4652"/>
                  </a:cxn>
                  <a:cxn ang="0">
                    <a:pos x="2185" y="4837"/>
                  </a:cxn>
                  <a:cxn ang="0">
                    <a:pos x="2323" y="4446"/>
                  </a:cxn>
                  <a:cxn ang="0">
                    <a:pos x="2842" y="3048"/>
                  </a:cxn>
                  <a:cxn ang="0">
                    <a:pos x="3273" y="2058"/>
                  </a:cxn>
                  <a:cxn ang="0">
                    <a:pos x="4226" y="1492"/>
                  </a:cxn>
                  <a:cxn ang="0">
                    <a:pos x="4397" y="722"/>
                  </a:cxn>
                  <a:cxn ang="0">
                    <a:pos x="3880" y="384"/>
                  </a:cxn>
                  <a:cxn ang="0">
                    <a:pos x="3747" y="29"/>
                  </a:cxn>
                  <a:cxn ang="0">
                    <a:pos x="3449" y="142"/>
                  </a:cxn>
                  <a:cxn ang="0">
                    <a:pos x="3248" y="399"/>
                  </a:cxn>
                  <a:cxn ang="0">
                    <a:pos x="3150" y="85"/>
                  </a:cxn>
                  <a:cxn ang="0">
                    <a:pos x="2816" y="141"/>
                  </a:cxn>
                  <a:cxn ang="0">
                    <a:pos x="2726" y="605"/>
                  </a:cxn>
                  <a:cxn ang="0">
                    <a:pos x="2513" y="289"/>
                  </a:cxn>
                  <a:cxn ang="0">
                    <a:pos x="2174" y="205"/>
                  </a:cxn>
                  <a:cxn ang="0">
                    <a:pos x="2134" y="747"/>
                  </a:cxn>
                  <a:cxn ang="0">
                    <a:pos x="1887" y="1902"/>
                  </a:cxn>
                  <a:cxn ang="0">
                    <a:pos x="1637" y="3119"/>
                  </a:cxn>
                  <a:cxn ang="0">
                    <a:pos x="1118" y="3594"/>
                  </a:cxn>
                  <a:cxn ang="0">
                    <a:pos x="1079" y="3353"/>
                  </a:cxn>
                  <a:cxn ang="0">
                    <a:pos x="1456" y="2763"/>
                  </a:cxn>
                  <a:cxn ang="0">
                    <a:pos x="1747" y="1182"/>
                  </a:cxn>
                  <a:cxn ang="0">
                    <a:pos x="868" y="1298"/>
                  </a:cxn>
                  <a:cxn ang="0">
                    <a:pos x="657" y="2836"/>
                  </a:cxn>
                  <a:cxn ang="0">
                    <a:pos x="79" y="4127"/>
                  </a:cxn>
                  <a:cxn ang="0">
                    <a:pos x="170" y="5753"/>
                  </a:cxn>
                  <a:cxn ang="0">
                    <a:pos x="1345" y="7474"/>
                  </a:cxn>
                  <a:cxn ang="0">
                    <a:pos x="3182" y="8449"/>
                  </a:cxn>
                  <a:cxn ang="0">
                    <a:pos x="4607" y="8279"/>
                  </a:cxn>
                  <a:cxn ang="0">
                    <a:pos x="5214" y="7749"/>
                  </a:cxn>
                  <a:cxn ang="0">
                    <a:pos x="5475" y="6483"/>
                  </a:cxn>
                  <a:cxn ang="0">
                    <a:pos x="5054" y="4443"/>
                  </a:cxn>
                  <a:cxn ang="0">
                    <a:pos x="4186" y="4420"/>
                  </a:cxn>
                  <a:cxn ang="0">
                    <a:pos x="3984" y="4164"/>
                  </a:cxn>
                  <a:cxn ang="0">
                    <a:pos x="4589" y="4221"/>
                  </a:cxn>
                  <a:cxn ang="0">
                    <a:pos x="5158" y="4061"/>
                  </a:cxn>
                  <a:cxn ang="0">
                    <a:pos x="5071" y="3336"/>
                  </a:cxn>
                  <a:cxn ang="0">
                    <a:pos x="5046" y="2746"/>
                  </a:cxn>
                  <a:cxn ang="0">
                    <a:pos x="5565" y="2694"/>
                  </a:cxn>
                  <a:cxn ang="0">
                    <a:pos x="5834" y="2503"/>
                  </a:cxn>
                  <a:cxn ang="0">
                    <a:pos x="5774" y="1810"/>
                  </a:cxn>
                  <a:cxn ang="0">
                    <a:pos x="4902" y="6336"/>
                  </a:cxn>
                  <a:cxn ang="0">
                    <a:pos x="4749" y="6491"/>
                  </a:cxn>
                  <a:cxn ang="0">
                    <a:pos x="3585" y="6516"/>
                  </a:cxn>
                  <a:cxn ang="0">
                    <a:pos x="4058" y="7088"/>
                  </a:cxn>
                  <a:cxn ang="0">
                    <a:pos x="4185" y="7634"/>
                  </a:cxn>
                  <a:cxn ang="0">
                    <a:pos x="3915" y="7338"/>
                  </a:cxn>
                  <a:cxn ang="0">
                    <a:pos x="3258" y="6743"/>
                  </a:cxn>
                  <a:cxn ang="0">
                    <a:pos x="2525" y="6601"/>
                  </a:cxn>
                  <a:cxn ang="0">
                    <a:pos x="2301" y="7191"/>
                  </a:cxn>
                  <a:cxn ang="0">
                    <a:pos x="2462" y="7508"/>
                  </a:cxn>
                  <a:cxn ang="0">
                    <a:pos x="2186" y="7450"/>
                  </a:cxn>
                  <a:cxn ang="0">
                    <a:pos x="1852" y="6402"/>
                  </a:cxn>
                  <a:cxn ang="0">
                    <a:pos x="1504" y="5526"/>
                  </a:cxn>
                  <a:cxn ang="0">
                    <a:pos x="1690" y="5403"/>
                  </a:cxn>
                  <a:cxn ang="0">
                    <a:pos x="2206" y="6113"/>
                  </a:cxn>
                  <a:cxn ang="0">
                    <a:pos x="2950" y="6453"/>
                  </a:cxn>
                  <a:cxn ang="0">
                    <a:pos x="4495" y="6195"/>
                  </a:cxn>
                </a:cxnLst>
                <a:rect l="0" t="0" r="r" b="b"/>
                <a:pathLst>
                  <a:path w="5868" h="8496">
                    <a:moveTo>
                      <a:pt x="5556" y="1597"/>
                    </a:moveTo>
                    <a:lnTo>
                      <a:pt x="5556" y="1597"/>
                    </a:lnTo>
                    <a:lnTo>
                      <a:pt x="5546" y="1593"/>
                    </a:lnTo>
                    <a:lnTo>
                      <a:pt x="5534" y="1590"/>
                    </a:lnTo>
                    <a:lnTo>
                      <a:pt x="5519" y="1587"/>
                    </a:lnTo>
                    <a:lnTo>
                      <a:pt x="5502" y="1584"/>
                    </a:lnTo>
                    <a:lnTo>
                      <a:pt x="5460" y="1578"/>
                    </a:lnTo>
                    <a:lnTo>
                      <a:pt x="5410" y="1574"/>
                    </a:lnTo>
                    <a:lnTo>
                      <a:pt x="5351" y="1571"/>
                    </a:lnTo>
                    <a:lnTo>
                      <a:pt x="5285" y="1571"/>
                    </a:lnTo>
                    <a:lnTo>
                      <a:pt x="5213" y="1572"/>
                    </a:lnTo>
                    <a:lnTo>
                      <a:pt x="5134" y="1575"/>
                    </a:lnTo>
                    <a:lnTo>
                      <a:pt x="5050" y="1581"/>
                    </a:lnTo>
                    <a:lnTo>
                      <a:pt x="5006" y="1584"/>
                    </a:lnTo>
                    <a:lnTo>
                      <a:pt x="4961" y="1589"/>
                    </a:lnTo>
                    <a:lnTo>
                      <a:pt x="4915" y="1594"/>
                    </a:lnTo>
                    <a:lnTo>
                      <a:pt x="4868" y="1600"/>
                    </a:lnTo>
                    <a:lnTo>
                      <a:pt x="4820" y="1607"/>
                    </a:lnTo>
                    <a:lnTo>
                      <a:pt x="4771" y="1615"/>
                    </a:lnTo>
                    <a:lnTo>
                      <a:pt x="4722" y="1624"/>
                    </a:lnTo>
                    <a:lnTo>
                      <a:pt x="4672" y="1634"/>
                    </a:lnTo>
                    <a:lnTo>
                      <a:pt x="4622" y="1644"/>
                    </a:lnTo>
                    <a:lnTo>
                      <a:pt x="4571" y="1656"/>
                    </a:lnTo>
                    <a:lnTo>
                      <a:pt x="4519" y="1668"/>
                    </a:lnTo>
                    <a:lnTo>
                      <a:pt x="4468" y="1682"/>
                    </a:lnTo>
                    <a:lnTo>
                      <a:pt x="4416" y="1696"/>
                    </a:lnTo>
                    <a:lnTo>
                      <a:pt x="4364" y="1712"/>
                    </a:lnTo>
                    <a:lnTo>
                      <a:pt x="4312" y="1729"/>
                    </a:lnTo>
                    <a:lnTo>
                      <a:pt x="4260" y="1747"/>
                    </a:lnTo>
                    <a:lnTo>
                      <a:pt x="4208" y="1766"/>
                    </a:lnTo>
                    <a:lnTo>
                      <a:pt x="4156" y="1787"/>
                    </a:lnTo>
                    <a:lnTo>
                      <a:pt x="4105" y="1809"/>
                    </a:lnTo>
                    <a:lnTo>
                      <a:pt x="4054" y="1832"/>
                    </a:lnTo>
                    <a:lnTo>
                      <a:pt x="4003" y="1856"/>
                    </a:lnTo>
                    <a:lnTo>
                      <a:pt x="3953" y="1882"/>
                    </a:lnTo>
                    <a:lnTo>
                      <a:pt x="3904" y="1909"/>
                    </a:lnTo>
                    <a:lnTo>
                      <a:pt x="3855" y="1938"/>
                    </a:lnTo>
                    <a:lnTo>
                      <a:pt x="3807" y="1968"/>
                    </a:lnTo>
                    <a:lnTo>
                      <a:pt x="3760" y="2000"/>
                    </a:lnTo>
                    <a:lnTo>
                      <a:pt x="3714" y="2033"/>
                    </a:lnTo>
                    <a:lnTo>
                      <a:pt x="3669" y="2068"/>
                    </a:lnTo>
                    <a:lnTo>
                      <a:pt x="3625" y="2104"/>
                    </a:lnTo>
                    <a:lnTo>
                      <a:pt x="3582" y="2142"/>
                    </a:lnTo>
                    <a:lnTo>
                      <a:pt x="3540" y="2181"/>
                    </a:lnTo>
                    <a:lnTo>
                      <a:pt x="3500" y="2223"/>
                    </a:lnTo>
                    <a:lnTo>
                      <a:pt x="3461" y="2266"/>
                    </a:lnTo>
                    <a:lnTo>
                      <a:pt x="3424" y="2310"/>
                    </a:lnTo>
                    <a:lnTo>
                      <a:pt x="3406" y="2334"/>
                    </a:lnTo>
                    <a:lnTo>
                      <a:pt x="3388" y="2357"/>
                    </a:lnTo>
                    <a:lnTo>
                      <a:pt x="3371" y="2381"/>
                    </a:lnTo>
                    <a:lnTo>
                      <a:pt x="3354" y="2405"/>
                    </a:lnTo>
                    <a:lnTo>
                      <a:pt x="3337" y="2430"/>
                    </a:lnTo>
                    <a:lnTo>
                      <a:pt x="3322" y="2456"/>
                    </a:lnTo>
                    <a:lnTo>
                      <a:pt x="3306" y="2481"/>
                    </a:lnTo>
                    <a:lnTo>
                      <a:pt x="3291" y="2508"/>
                    </a:lnTo>
                    <a:lnTo>
                      <a:pt x="3277" y="2535"/>
                    </a:lnTo>
                    <a:lnTo>
                      <a:pt x="3263" y="2562"/>
                    </a:lnTo>
                    <a:lnTo>
                      <a:pt x="3249" y="2590"/>
                    </a:lnTo>
                    <a:lnTo>
                      <a:pt x="3236" y="2618"/>
                    </a:lnTo>
                    <a:lnTo>
                      <a:pt x="3223" y="2647"/>
                    </a:lnTo>
                    <a:lnTo>
                      <a:pt x="3212" y="2676"/>
                    </a:lnTo>
                    <a:lnTo>
                      <a:pt x="3200" y="2706"/>
                    </a:lnTo>
                    <a:lnTo>
                      <a:pt x="3189" y="2736"/>
                    </a:lnTo>
                    <a:lnTo>
                      <a:pt x="3179" y="2767"/>
                    </a:lnTo>
                    <a:lnTo>
                      <a:pt x="3169" y="2798"/>
                    </a:lnTo>
                    <a:lnTo>
                      <a:pt x="3160" y="2830"/>
                    </a:lnTo>
                    <a:lnTo>
                      <a:pt x="3151" y="2862"/>
                    </a:lnTo>
                    <a:lnTo>
                      <a:pt x="3142" y="2895"/>
                    </a:lnTo>
                    <a:lnTo>
                      <a:pt x="3135" y="2928"/>
                    </a:lnTo>
                    <a:lnTo>
                      <a:pt x="3128" y="2962"/>
                    </a:lnTo>
                    <a:lnTo>
                      <a:pt x="3122" y="2997"/>
                    </a:lnTo>
                    <a:lnTo>
                      <a:pt x="3122" y="2997"/>
                    </a:lnTo>
                    <a:lnTo>
                      <a:pt x="3105" y="3095"/>
                    </a:lnTo>
                    <a:lnTo>
                      <a:pt x="3088" y="3189"/>
                    </a:lnTo>
                    <a:lnTo>
                      <a:pt x="3069" y="3280"/>
                    </a:lnTo>
                    <a:lnTo>
                      <a:pt x="3050" y="3367"/>
                    </a:lnTo>
                    <a:lnTo>
                      <a:pt x="3031" y="3450"/>
                    </a:lnTo>
                    <a:lnTo>
                      <a:pt x="3011" y="3531"/>
                    </a:lnTo>
                    <a:lnTo>
                      <a:pt x="2991" y="3607"/>
                    </a:lnTo>
                    <a:lnTo>
                      <a:pt x="2970" y="3681"/>
                    </a:lnTo>
                    <a:lnTo>
                      <a:pt x="2949" y="3751"/>
                    </a:lnTo>
                    <a:lnTo>
                      <a:pt x="2927" y="3819"/>
                    </a:lnTo>
                    <a:lnTo>
                      <a:pt x="2906" y="3883"/>
                    </a:lnTo>
                    <a:lnTo>
                      <a:pt x="2884" y="3945"/>
                    </a:lnTo>
                    <a:lnTo>
                      <a:pt x="2861" y="4003"/>
                    </a:lnTo>
                    <a:lnTo>
                      <a:pt x="2839" y="4059"/>
                    </a:lnTo>
                    <a:lnTo>
                      <a:pt x="2817" y="4112"/>
                    </a:lnTo>
                    <a:lnTo>
                      <a:pt x="2795" y="4163"/>
                    </a:lnTo>
                    <a:lnTo>
                      <a:pt x="2772" y="4211"/>
                    </a:lnTo>
                    <a:lnTo>
                      <a:pt x="2750" y="4257"/>
                    </a:lnTo>
                    <a:lnTo>
                      <a:pt x="2728" y="4302"/>
                    </a:lnTo>
                    <a:lnTo>
                      <a:pt x="2706" y="4343"/>
                    </a:lnTo>
                    <a:lnTo>
                      <a:pt x="2684" y="4382"/>
                    </a:lnTo>
                    <a:lnTo>
                      <a:pt x="2662" y="4419"/>
                    </a:lnTo>
                    <a:lnTo>
                      <a:pt x="2641" y="4454"/>
                    </a:lnTo>
                    <a:lnTo>
                      <a:pt x="2620" y="4487"/>
                    </a:lnTo>
                    <a:lnTo>
                      <a:pt x="2600" y="4519"/>
                    </a:lnTo>
                    <a:lnTo>
                      <a:pt x="2580" y="4549"/>
                    </a:lnTo>
                    <a:lnTo>
                      <a:pt x="2541" y="4603"/>
                    </a:lnTo>
                    <a:lnTo>
                      <a:pt x="2505" y="4652"/>
                    </a:lnTo>
                    <a:lnTo>
                      <a:pt x="2471" y="4695"/>
                    </a:lnTo>
                    <a:lnTo>
                      <a:pt x="2471" y="4695"/>
                    </a:lnTo>
                    <a:lnTo>
                      <a:pt x="2460" y="4710"/>
                    </a:lnTo>
                    <a:lnTo>
                      <a:pt x="2450" y="4724"/>
                    </a:lnTo>
                    <a:lnTo>
                      <a:pt x="2433" y="4751"/>
                    </a:lnTo>
                    <a:lnTo>
                      <a:pt x="2416" y="4775"/>
                    </a:lnTo>
                    <a:lnTo>
                      <a:pt x="2407" y="4785"/>
                    </a:lnTo>
                    <a:lnTo>
                      <a:pt x="2399" y="4794"/>
                    </a:lnTo>
                    <a:lnTo>
                      <a:pt x="2399" y="4794"/>
                    </a:lnTo>
                    <a:lnTo>
                      <a:pt x="2381" y="4809"/>
                    </a:lnTo>
                    <a:lnTo>
                      <a:pt x="2364" y="4822"/>
                    </a:lnTo>
                    <a:lnTo>
                      <a:pt x="2348" y="4833"/>
                    </a:lnTo>
                    <a:lnTo>
                      <a:pt x="2332" y="4842"/>
                    </a:lnTo>
                    <a:lnTo>
                      <a:pt x="2317" y="4849"/>
                    </a:lnTo>
                    <a:lnTo>
                      <a:pt x="2302" y="4855"/>
                    </a:lnTo>
                    <a:lnTo>
                      <a:pt x="2287" y="4860"/>
                    </a:lnTo>
                    <a:lnTo>
                      <a:pt x="2273" y="4862"/>
                    </a:lnTo>
                    <a:lnTo>
                      <a:pt x="2260" y="4863"/>
                    </a:lnTo>
                    <a:lnTo>
                      <a:pt x="2247" y="4863"/>
                    </a:lnTo>
                    <a:lnTo>
                      <a:pt x="2235" y="4862"/>
                    </a:lnTo>
                    <a:lnTo>
                      <a:pt x="2224" y="4859"/>
                    </a:lnTo>
                    <a:lnTo>
                      <a:pt x="2213" y="4855"/>
                    </a:lnTo>
                    <a:lnTo>
                      <a:pt x="2203" y="4850"/>
                    </a:lnTo>
                    <a:lnTo>
                      <a:pt x="2194" y="4844"/>
                    </a:lnTo>
                    <a:lnTo>
                      <a:pt x="2185" y="4837"/>
                    </a:lnTo>
                    <a:lnTo>
                      <a:pt x="2177" y="4830"/>
                    </a:lnTo>
                    <a:lnTo>
                      <a:pt x="2170" y="4821"/>
                    </a:lnTo>
                    <a:lnTo>
                      <a:pt x="2164" y="4812"/>
                    </a:lnTo>
                    <a:lnTo>
                      <a:pt x="2159" y="4802"/>
                    </a:lnTo>
                    <a:lnTo>
                      <a:pt x="2154" y="4791"/>
                    </a:lnTo>
                    <a:lnTo>
                      <a:pt x="2150" y="4780"/>
                    </a:lnTo>
                    <a:lnTo>
                      <a:pt x="2148" y="4769"/>
                    </a:lnTo>
                    <a:lnTo>
                      <a:pt x="2146" y="4757"/>
                    </a:lnTo>
                    <a:lnTo>
                      <a:pt x="2145" y="4745"/>
                    </a:lnTo>
                    <a:lnTo>
                      <a:pt x="2145" y="4732"/>
                    </a:lnTo>
                    <a:lnTo>
                      <a:pt x="2146" y="4720"/>
                    </a:lnTo>
                    <a:lnTo>
                      <a:pt x="2148" y="4707"/>
                    </a:lnTo>
                    <a:lnTo>
                      <a:pt x="2151" y="4694"/>
                    </a:lnTo>
                    <a:lnTo>
                      <a:pt x="2155" y="4682"/>
                    </a:lnTo>
                    <a:lnTo>
                      <a:pt x="2160" y="4669"/>
                    </a:lnTo>
                    <a:lnTo>
                      <a:pt x="2167" y="4657"/>
                    </a:lnTo>
                    <a:lnTo>
                      <a:pt x="2167" y="4657"/>
                    </a:lnTo>
                    <a:lnTo>
                      <a:pt x="2176" y="4642"/>
                    </a:lnTo>
                    <a:lnTo>
                      <a:pt x="2186" y="4627"/>
                    </a:lnTo>
                    <a:lnTo>
                      <a:pt x="2208" y="4596"/>
                    </a:lnTo>
                    <a:lnTo>
                      <a:pt x="2232" y="4564"/>
                    </a:lnTo>
                    <a:lnTo>
                      <a:pt x="2259" y="4530"/>
                    </a:lnTo>
                    <a:lnTo>
                      <a:pt x="2259" y="4530"/>
                    </a:lnTo>
                    <a:lnTo>
                      <a:pt x="2290" y="4490"/>
                    </a:lnTo>
                    <a:lnTo>
                      <a:pt x="2323" y="4446"/>
                    </a:lnTo>
                    <a:lnTo>
                      <a:pt x="2359" y="4396"/>
                    </a:lnTo>
                    <a:lnTo>
                      <a:pt x="2397" y="4340"/>
                    </a:lnTo>
                    <a:lnTo>
                      <a:pt x="2416" y="4310"/>
                    </a:lnTo>
                    <a:lnTo>
                      <a:pt x="2436" y="4277"/>
                    </a:lnTo>
                    <a:lnTo>
                      <a:pt x="2456" y="4243"/>
                    </a:lnTo>
                    <a:lnTo>
                      <a:pt x="2477" y="4207"/>
                    </a:lnTo>
                    <a:lnTo>
                      <a:pt x="2497" y="4169"/>
                    </a:lnTo>
                    <a:lnTo>
                      <a:pt x="2518" y="4129"/>
                    </a:lnTo>
                    <a:lnTo>
                      <a:pt x="2539" y="4087"/>
                    </a:lnTo>
                    <a:lnTo>
                      <a:pt x="2560" y="4042"/>
                    </a:lnTo>
                    <a:lnTo>
                      <a:pt x="2581" y="3995"/>
                    </a:lnTo>
                    <a:lnTo>
                      <a:pt x="2601" y="3946"/>
                    </a:lnTo>
                    <a:lnTo>
                      <a:pt x="2622" y="3895"/>
                    </a:lnTo>
                    <a:lnTo>
                      <a:pt x="2642" y="3840"/>
                    </a:lnTo>
                    <a:lnTo>
                      <a:pt x="2663" y="3783"/>
                    </a:lnTo>
                    <a:lnTo>
                      <a:pt x="2683" y="3724"/>
                    </a:lnTo>
                    <a:lnTo>
                      <a:pt x="2702" y="3661"/>
                    </a:lnTo>
                    <a:lnTo>
                      <a:pt x="2721" y="3596"/>
                    </a:lnTo>
                    <a:lnTo>
                      <a:pt x="2740" y="3527"/>
                    </a:lnTo>
                    <a:lnTo>
                      <a:pt x="2759" y="3456"/>
                    </a:lnTo>
                    <a:lnTo>
                      <a:pt x="2776" y="3381"/>
                    </a:lnTo>
                    <a:lnTo>
                      <a:pt x="2794" y="3303"/>
                    </a:lnTo>
                    <a:lnTo>
                      <a:pt x="2810" y="3221"/>
                    </a:lnTo>
                    <a:lnTo>
                      <a:pt x="2826" y="3137"/>
                    </a:lnTo>
                    <a:lnTo>
                      <a:pt x="2842" y="3048"/>
                    </a:lnTo>
                    <a:lnTo>
                      <a:pt x="2856" y="2957"/>
                    </a:lnTo>
                    <a:lnTo>
                      <a:pt x="2856" y="2957"/>
                    </a:lnTo>
                    <a:lnTo>
                      <a:pt x="2864" y="2907"/>
                    </a:lnTo>
                    <a:lnTo>
                      <a:pt x="2873" y="2859"/>
                    </a:lnTo>
                    <a:lnTo>
                      <a:pt x="2883" y="2812"/>
                    </a:lnTo>
                    <a:lnTo>
                      <a:pt x="2894" y="2766"/>
                    </a:lnTo>
                    <a:lnTo>
                      <a:pt x="2906" y="2721"/>
                    </a:lnTo>
                    <a:lnTo>
                      <a:pt x="2920" y="2676"/>
                    </a:lnTo>
                    <a:lnTo>
                      <a:pt x="2934" y="2633"/>
                    </a:lnTo>
                    <a:lnTo>
                      <a:pt x="2949" y="2590"/>
                    </a:lnTo>
                    <a:lnTo>
                      <a:pt x="2965" y="2549"/>
                    </a:lnTo>
                    <a:lnTo>
                      <a:pt x="2981" y="2508"/>
                    </a:lnTo>
                    <a:lnTo>
                      <a:pt x="2999" y="2469"/>
                    </a:lnTo>
                    <a:lnTo>
                      <a:pt x="3018" y="2430"/>
                    </a:lnTo>
                    <a:lnTo>
                      <a:pt x="3037" y="2392"/>
                    </a:lnTo>
                    <a:lnTo>
                      <a:pt x="3057" y="2355"/>
                    </a:lnTo>
                    <a:lnTo>
                      <a:pt x="3078" y="2318"/>
                    </a:lnTo>
                    <a:lnTo>
                      <a:pt x="3100" y="2283"/>
                    </a:lnTo>
                    <a:lnTo>
                      <a:pt x="3123" y="2249"/>
                    </a:lnTo>
                    <a:lnTo>
                      <a:pt x="3146" y="2215"/>
                    </a:lnTo>
                    <a:lnTo>
                      <a:pt x="3171" y="2182"/>
                    </a:lnTo>
                    <a:lnTo>
                      <a:pt x="3195" y="2150"/>
                    </a:lnTo>
                    <a:lnTo>
                      <a:pt x="3221" y="2119"/>
                    </a:lnTo>
                    <a:lnTo>
                      <a:pt x="3247" y="2088"/>
                    </a:lnTo>
                    <a:lnTo>
                      <a:pt x="3273" y="2058"/>
                    </a:lnTo>
                    <a:lnTo>
                      <a:pt x="3301" y="2030"/>
                    </a:lnTo>
                    <a:lnTo>
                      <a:pt x="3328" y="2001"/>
                    </a:lnTo>
                    <a:lnTo>
                      <a:pt x="3357" y="1974"/>
                    </a:lnTo>
                    <a:lnTo>
                      <a:pt x="3386" y="1947"/>
                    </a:lnTo>
                    <a:lnTo>
                      <a:pt x="3415" y="1921"/>
                    </a:lnTo>
                    <a:lnTo>
                      <a:pt x="3445" y="1896"/>
                    </a:lnTo>
                    <a:lnTo>
                      <a:pt x="3476" y="1872"/>
                    </a:lnTo>
                    <a:lnTo>
                      <a:pt x="3506" y="1848"/>
                    </a:lnTo>
                    <a:lnTo>
                      <a:pt x="3538" y="1825"/>
                    </a:lnTo>
                    <a:lnTo>
                      <a:pt x="3570" y="1802"/>
                    </a:lnTo>
                    <a:lnTo>
                      <a:pt x="3602" y="1780"/>
                    </a:lnTo>
                    <a:lnTo>
                      <a:pt x="3634" y="1759"/>
                    </a:lnTo>
                    <a:lnTo>
                      <a:pt x="3667" y="1739"/>
                    </a:lnTo>
                    <a:lnTo>
                      <a:pt x="3700" y="1719"/>
                    </a:lnTo>
                    <a:lnTo>
                      <a:pt x="3734" y="1700"/>
                    </a:lnTo>
                    <a:lnTo>
                      <a:pt x="3768" y="1681"/>
                    </a:lnTo>
                    <a:lnTo>
                      <a:pt x="3802" y="1663"/>
                    </a:lnTo>
                    <a:lnTo>
                      <a:pt x="3836" y="1646"/>
                    </a:lnTo>
                    <a:lnTo>
                      <a:pt x="3871" y="1629"/>
                    </a:lnTo>
                    <a:lnTo>
                      <a:pt x="3906" y="1613"/>
                    </a:lnTo>
                    <a:lnTo>
                      <a:pt x="3941" y="1597"/>
                    </a:lnTo>
                    <a:lnTo>
                      <a:pt x="4011" y="1568"/>
                    </a:lnTo>
                    <a:lnTo>
                      <a:pt x="4082" y="1541"/>
                    </a:lnTo>
                    <a:lnTo>
                      <a:pt x="4154" y="1515"/>
                    </a:lnTo>
                    <a:lnTo>
                      <a:pt x="4226" y="1492"/>
                    </a:lnTo>
                    <a:lnTo>
                      <a:pt x="4297" y="1471"/>
                    </a:lnTo>
                    <a:lnTo>
                      <a:pt x="4369" y="1451"/>
                    </a:lnTo>
                    <a:lnTo>
                      <a:pt x="4440" y="1433"/>
                    </a:lnTo>
                    <a:lnTo>
                      <a:pt x="4511" y="1417"/>
                    </a:lnTo>
                    <a:lnTo>
                      <a:pt x="4581" y="1403"/>
                    </a:lnTo>
                    <a:lnTo>
                      <a:pt x="4650" y="1390"/>
                    </a:lnTo>
                    <a:lnTo>
                      <a:pt x="4650" y="1390"/>
                    </a:lnTo>
                    <a:lnTo>
                      <a:pt x="4636" y="1325"/>
                    </a:lnTo>
                    <a:lnTo>
                      <a:pt x="4619" y="1255"/>
                    </a:lnTo>
                    <a:lnTo>
                      <a:pt x="4601" y="1181"/>
                    </a:lnTo>
                    <a:lnTo>
                      <a:pt x="4580" y="1107"/>
                    </a:lnTo>
                    <a:lnTo>
                      <a:pt x="4558" y="1033"/>
                    </a:lnTo>
                    <a:lnTo>
                      <a:pt x="4546" y="998"/>
                    </a:lnTo>
                    <a:lnTo>
                      <a:pt x="4534" y="963"/>
                    </a:lnTo>
                    <a:lnTo>
                      <a:pt x="4522" y="929"/>
                    </a:lnTo>
                    <a:lnTo>
                      <a:pt x="4509" y="897"/>
                    </a:lnTo>
                    <a:lnTo>
                      <a:pt x="4496" y="867"/>
                    </a:lnTo>
                    <a:lnTo>
                      <a:pt x="4482" y="839"/>
                    </a:lnTo>
                    <a:lnTo>
                      <a:pt x="4482" y="839"/>
                    </a:lnTo>
                    <a:lnTo>
                      <a:pt x="4471" y="817"/>
                    </a:lnTo>
                    <a:lnTo>
                      <a:pt x="4458" y="796"/>
                    </a:lnTo>
                    <a:lnTo>
                      <a:pt x="4444" y="776"/>
                    </a:lnTo>
                    <a:lnTo>
                      <a:pt x="4429" y="757"/>
                    </a:lnTo>
                    <a:lnTo>
                      <a:pt x="4414" y="739"/>
                    </a:lnTo>
                    <a:lnTo>
                      <a:pt x="4397" y="722"/>
                    </a:lnTo>
                    <a:lnTo>
                      <a:pt x="4380" y="705"/>
                    </a:lnTo>
                    <a:lnTo>
                      <a:pt x="4362" y="690"/>
                    </a:lnTo>
                    <a:lnTo>
                      <a:pt x="4344" y="675"/>
                    </a:lnTo>
                    <a:lnTo>
                      <a:pt x="4325" y="660"/>
                    </a:lnTo>
                    <a:lnTo>
                      <a:pt x="4305" y="647"/>
                    </a:lnTo>
                    <a:lnTo>
                      <a:pt x="4285" y="634"/>
                    </a:lnTo>
                    <a:lnTo>
                      <a:pt x="4265" y="621"/>
                    </a:lnTo>
                    <a:lnTo>
                      <a:pt x="4245" y="609"/>
                    </a:lnTo>
                    <a:lnTo>
                      <a:pt x="4204" y="587"/>
                    </a:lnTo>
                    <a:lnTo>
                      <a:pt x="4162" y="567"/>
                    </a:lnTo>
                    <a:lnTo>
                      <a:pt x="4122" y="548"/>
                    </a:lnTo>
                    <a:lnTo>
                      <a:pt x="4045" y="513"/>
                    </a:lnTo>
                    <a:lnTo>
                      <a:pt x="4010" y="497"/>
                    </a:lnTo>
                    <a:lnTo>
                      <a:pt x="3977" y="482"/>
                    </a:lnTo>
                    <a:lnTo>
                      <a:pt x="3949" y="466"/>
                    </a:lnTo>
                    <a:lnTo>
                      <a:pt x="3936" y="458"/>
                    </a:lnTo>
                    <a:lnTo>
                      <a:pt x="3924" y="450"/>
                    </a:lnTo>
                    <a:lnTo>
                      <a:pt x="3924" y="450"/>
                    </a:lnTo>
                    <a:lnTo>
                      <a:pt x="3914" y="442"/>
                    </a:lnTo>
                    <a:lnTo>
                      <a:pt x="3905" y="433"/>
                    </a:lnTo>
                    <a:lnTo>
                      <a:pt x="3898" y="424"/>
                    </a:lnTo>
                    <a:lnTo>
                      <a:pt x="3892" y="415"/>
                    </a:lnTo>
                    <a:lnTo>
                      <a:pt x="3887" y="405"/>
                    </a:lnTo>
                    <a:lnTo>
                      <a:pt x="3883" y="395"/>
                    </a:lnTo>
                    <a:lnTo>
                      <a:pt x="3880" y="384"/>
                    </a:lnTo>
                    <a:lnTo>
                      <a:pt x="3878" y="373"/>
                    </a:lnTo>
                    <a:lnTo>
                      <a:pt x="3877" y="362"/>
                    </a:lnTo>
                    <a:lnTo>
                      <a:pt x="3877" y="351"/>
                    </a:lnTo>
                    <a:lnTo>
                      <a:pt x="3878" y="328"/>
                    </a:lnTo>
                    <a:lnTo>
                      <a:pt x="3880" y="304"/>
                    </a:lnTo>
                    <a:lnTo>
                      <a:pt x="3883" y="279"/>
                    </a:lnTo>
                    <a:lnTo>
                      <a:pt x="3886" y="255"/>
                    </a:lnTo>
                    <a:lnTo>
                      <a:pt x="3889" y="230"/>
                    </a:lnTo>
                    <a:lnTo>
                      <a:pt x="3889" y="206"/>
                    </a:lnTo>
                    <a:lnTo>
                      <a:pt x="3889" y="194"/>
                    </a:lnTo>
                    <a:lnTo>
                      <a:pt x="3888" y="182"/>
                    </a:lnTo>
                    <a:lnTo>
                      <a:pt x="3886" y="170"/>
                    </a:lnTo>
                    <a:lnTo>
                      <a:pt x="3883" y="159"/>
                    </a:lnTo>
                    <a:lnTo>
                      <a:pt x="3879" y="147"/>
                    </a:lnTo>
                    <a:lnTo>
                      <a:pt x="3874" y="136"/>
                    </a:lnTo>
                    <a:lnTo>
                      <a:pt x="3867" y="125"/>
                    </a:lnTo>
                    <a:lnTo>
                      <a:pt x="3860" y="115"/>
                    </a:lnTo>
                    <a:lnTo>
                      <a:pt x="3851" y="104"/>
                    </a:lnTo>
                    <a:lnTo>
                      <a:pt x="3840" y="94"/>
                    </a:lnTo>
                    <a:lnTo>
                      <a:pt x="3840" y="94"/>
                    </a:lnTo>
                    <a:lnTo>
                      <a:pt x="3820" y="78"/>
                    </a:lnTo>
                    <a:lnTo>
                      <a:pt x="3801" y="63"/>
                    </a:lnTo>
                    <a:lnTo>
                      <a:pt x="3783" y="50"/>
                    </a:lnTo>
                    <a:lnTo>
                      <a:pt x="3764" y="39"/>
                    </a:lnTo>
                    <a:lnTo>
                      <a:pt x="3747" y="29"/>
                    </a:lnTo>
                    <a:lnTo>
                      <a:pt x="3730" y="21"/>
                    </a:lnTo>
                    <a:lnTo>
                      <a:pt x="3713" y="15"/>
                    </a:lnTo>
                    <a:lnTo>
                      <a:pt x="3697" y="9"/>
                    </a:lnTo>
                    <a:lnTo>
                      <a:pt x="3682" y="5"/>
                    </a:lnTo>
                    <a:lnTo>
                      <a:pt x="3667" y="2"/>
                    </a:lnTo>
                    <a:lnTo>
                      <a:pt x="3653" y="1"/>
                    </a:lnTo>
                    <a:lnTo>
                      <a:pt x="3639" y="0"/>
                    </a:lnTo>
                    <a:lnTo>
                      <a:pt x="3625" y="0"/>
                    </a:lnTo>
                    <a:lnTo>
                      <a:pt x="3613" y="2"/>
                    </a:lnTo>
                    <a:lnTo>
                      <a:pt x="3600" y="4"/>
                    </a:lnTo>
                    <a:lnTo>
                      <a:pt x="3588" y="7"/>
                    </a:lnTo>
                    <a:lnTo>
                      <a:pt x="3577" y="10"/>
                    </a:lnTo>
                    <a:lnTo>
                      <a:pt x="3566" y="15"/>
                    </a:lnTo>
                    <a:lnTo>
                      <a:pt x="3556" y="19"/>
                    </a:lnTo>
                    <a:lnTo>
                      <a:pt x="3546" y="25"/>
                    </a:lnTo>
                    <a:lnTo>
                      <a:pt x="3528" y="36"/>
                    </a:lnTo>
                    <a:lnTo>
                      <a:pt x="3512" y="49"/>
                    </a:lnTo>
                    <a:lnTo>
                      <a:pt x="3498" y="62"/>
                    </a:lnTo>
                    <a:lnTo>
                      <a:pt x="3486" y="75"/>
                    </a:lnTo>
                    <a:lnTo>
                      <a:pt x="3476" y="87"/>
                    </a:lnTo>
                    <a:lnTo>
                      <a:pt x="3468" y="98"/>
                    </a:lnTo>
                    <a:lnTo>
                      <a:pt x="3468" y="98"/>
                    </a:lnTo>
                    <a:lnTo>
                      <a:pt x="3461" y="110"/>
                    </a:lnTo>
                    <a:lnTo>
                      <a:pt x="3454" y="125"/>
                    </a:lnTo>
                    <a:lnTo>
                      <a:pt x="3449" y="142"/>
                    </a:lnTo>
                    <a:lnTo>
                      <a:pt x="3444" y="161"/>
                    </a:lnTo>
                    <a:lnTo>
                      <a:pt x="3439" y="181"/>
                    </a:lnTo>
                    <a:lnTo>
                      <a:pt x="3436" y="202"/>
                    </a:lnTo>
                    <a:lnTo>
                      <a:pt x="3428" y="246"/>
                    </a:lnTo>
                    <a:lnTo>
                      <a:pt x="3422" y="289"/>
                    </a:lnTo>
                    <a:lnTo>
                      <a:pt x="3415" y="328"/>
                    </a:lnTo>
                    <a:lnTo>
                      <a:pt x="3410" y="345"/>
                    </a:lnTo>
                    <a:lnTo>
                      <a:pt x="3406" y="360"/>
                    </a:lnTo>
                    <a:lnTo>
                      <a:pt x="3401" y="372"/>
                    </a:lnTo>
                    <a:lnTo>
                      <a:pt x="3395" y="381"/>
                    </a:lnTo>
                    <a:lnTo>
                      <a:pt x="3395" y="381"/>
                    </a:lnTo>
                    <a:lnTo>
                      <a:pt x="3389" y="388"/>
                    </a:lnTo>
                    <a:lnTo>
                      <a:pt x="3382" y="394"/>
                    </a:lnTo>
                    <a:lnTo>
                      <a:pt x="3374" y="399"/>
                    </a:lnTo>
                    <a:lnTo>
                      <a:pt x="3366" y="403"/>
                    </a:lnTo>
                    <a:lnTo>
                      <a:pt x="3357" y="406"/>
                    </a:lnTo>
                    <a:lnTo>
                      <a:pt x="3348" y="409"/>
                    </a:lnTo>
                    <a:lnTo>
                      <a:pt x="3338" y="411"/>
                    </a:lnTo>
                    <a:lnTo>
                      <a:pt x="3328" y="412"/>
                    </a:lnTo>
                    <a:lnTo>
                      <a:pt x="3318" y="412"/>
                    </a:lnTo>
                    <a:lnTo>
                      <a:pt x="3307" y="412"/>
                    </a:lnTo>
                    <a:lnTo>
                      <a:pt x="3297" y="411"/>
                    </a:lnTo>
                    <a:lnTo>
                      <a:pt x="3287" y="410"/>
                    </a:lnTo>
                    <a:lnTo>
                      <a:pt x="3267" y="406"/>
                    </a:lnTo>
                    <a:lnTo>
                      <a:pt x="3248" y="399"/>
                    </a:lnTo>
                    <a:lnTo>
                      <a:pt x="3248" y="399"/>
                    </a:lnTo>
                    <a:lnTo>
                      <a:pt x="3241" y="396"/>
                    </a:lnTo>
                    <a:lnTo>
                      <a:pt x="3235" y="391"/>
                    </a:lnTo>
                    <a:lnTo>
                      <a:pt x="3229" y="386"/>
                    </a:lnTo>
                    <a:lnTo>
                      <a:pt x="3225" y="380"/>
                    </a:lnTo>
                    <a:lnTo>
                      <a:pt x="3220" y="373"/>
                    </a:lnTo>
                    <a:lnTo>
                      <a:pt x="3217" y="365"/>
                    </a:lnTo>
                    <a:lnTo>
                      <a:pt x="3214" y="357"/>
                    </a:lnTo>
                    <a:lnTo>
                      <a:pt x="3211" y="348"/>
                    </a:lnTo>
                    <a:lnTo>
                      <a:pt x="3208" y="328"/>
                    </a:lnTo>
                    <a:lnTo>
                      <a:pt x="3206" y="308"/>
                    </a:lnTo>
                    <a:lnTo>
                      <a:pt x="3205" y="285"/>
                    </a:lnTo>
                    <a:lnTo>
                      <a:pt x="3204" y="263"/>
                    </a:lnTo>
                    <a:lnTo>
                      <a:pt x="3204" y="217"/>
                    </a:lnTo>
                    <a:lnTo>
                      <a:pt x="3204" y="195"/>
                    </a:lnTo>
                    <a:lnTo>
                      <a:pt x="3202" y="174"/>
                    </a:lnTo>
                    <a:lnTo>
                      <a:pt x="3200" y="155"/>
                    </a:lnTo>
                    <a:lnTo>
                      <a:pt x="3195" y="138"/>
                    </a:lnTo>
                    <a:lnTo>
                      <a:pt x="3193" y="130"/>
                    </a:lnTo>
                    <a:lnTo>
                      <a:pt x="3189" y="123"/>
                    </a:lnTo>
                    <a:lnTo>
                      <a:pt x="3185" y="117"/>
                    </a:lnTo>
                    <a:lnTo>
                      <a:pt x="3181" y="111"/>
                    </a:lnTo>
                    <a:lnTo>
                      <a:pt x="3181" y="111"/>
                    </a:lnTo>
                    <a:lnTo>
                      <a:pt x="3165" y="97"/>
                    </a:lnTo>
                    <a:lnTo>
                      <a:pt x="3150" y="85"/>
                    </a:lnTo>
                    <a:lnTo>
                      <a:pt x="3134" y="74"/>
                    </a:lnTo>
                    <a:lnTo>
                      <a:pt x="3118" y="65"/>
                    </a:lnTo>
                    <a:lnTo>
                      <a:pt x="3103" y="57"/>
                    </a:lnTo>
                    <a:lnTo>
                      <a:pt x="3087" y="50"/>
                    </a:lnTo>
                    <a:lnTo>
                      <a:pt x="3071" y="45"/>
                    </a:lnTo>
                    <a:lnTo>
                      <a:pt x="3056" y="42"/>
                    </a:lnTo>
                    <a:lnTo>
                      <a:pt x="3040" y="39"/>
                    </a:lnTo>
                    <a:lnTo>
                      <a:pt x="3025" y="38"/>
                    </a:lnTo>
                    <a:lnTo>
                      <a:pt x="3009" y="37"/>
                    </a:lnTo>
                    <a:lnTo>
                      <a:pt x="2994" y="38"/>
                    </a:lnTo>
                    <a:lnTo>
                      <a:pt x="2979" y="40"/>
                    </a:lnTo>
                    <a:lnTo>
                      <a:pt x="2965" y="43"/>
                    </a:lnTo>
                    <a:lnTo>
                      <a:pt x="2950" y="47"/>
                    </a:lnTo>
                    <a:lnTo>
                      <a:pt x="2936" y="51"/>
                    </a:lnTo>
                    <a:lnTo>
                      <a:pt x="2923" y="56"/>
                    </a:lnTo>
                    <a:lnTo>
                      <a:pt x="2910" y="63"/>
                    </a:lnTo>
                    <a:lnTo>
                      <a:pt x="2897" y="69"/>
                    </a:lnTo>
                    <a:lnTo>
                      <a:pt x="2885" y="77"/>
                    </a:lnTo>
                    <a:lnTo>
                      <a:pt x="2873" y="85"/>
                    </a:lnTo>
                    <a:lnTo>
                      <a:pt x="2862" y="93"/>
                    </a:lnTo>
                    <a:lnTo>
                      <a:pt x="2851" y="102"/>
                    </a:lnTo>
                    <a:lnTo>
                      <a:pt x="2842" y="111"/>
                    </a:lnTo>
                    <a:lnTo>
                      <a:pt x="2832" y="121"/>
                    </a:lnTo>
                    <a:lnTo>
                      <a:pt x="2824" y="131"/>
                    </a:lnTo>
                    <a:lnTo>
                      <a:pt x="2816" y="141"/>
                    </a:lnTo>
                    <a:lnTo>
                      <a:pt x="2809" y="151"/>
                    </a:lnTo>
                    <a:lnTo>
                      <a:pt x="2803" y="162"/>
                    </a:lnTo>
                    <a:lnTo>
                      <a:pt x="2798" y="172"/>
                    </a:lnTo>
                    <a:lnTo>
                      <a:pt x="2794" y="183"/>
                    </a:lnTo>
                    <a:lnTo>
                      <a:pt x="2791" y="193"/>
                    </a:lnTo>
                    <a:lnTo>
                      <a:pt x="2791" y="193"/>
                    </a:lnTo>
                    <a:lnTo>
                      <a:pt x="2789" y="200"/>
                    </a:lnTo>
                    <a:lnTo>
                      <a:pt x="2788" y="209"/>
                    </a:lnTo>
                    <a:lnTo>
                      <a:pt x="2787" y="230"/>
                    </a:lnTo>
                    <a:lnTo>
                      <a:pt x="2787" y="256"/>
                    </a:lnTo>
                    <a:lnTo>
                      <a:pt x="2788" y="285"/>
                    </a:lnTo>
                    <a:lnTo>
                      <a:pt x="2790" y="351"/>
                    </a:lnTo>
                    <a:lnTo>
                      <a:pt x="2789" y="386"/>
                    </a:lnTo>
                    <a:lnTo>
                      <a:pt x="2788" y="422"/>
                    </a:lnTo>
                    <a:lnTo>
                      <a:pt x="2785" y="458"/>
                    </a:lnTo>
                    <a:lnTo>
                      <a:pt x="2782" y="475"/>
                    </a:lnTo>
                    <a:lnTo>
                      <a:pt x="2779" y="492"/>
                    </a:lnTo>
                    <a:lnTo>
                      <a:pt x="2776" y="509"/>
                    </a:lnTo>
                    <a:lnTo>
                      <a:pt x="2771" y="525"/>
                    </a:lnTo>
                    <a:lnTo>
                      <a:pt x="2766" y="540"/>
                    </a:lnTo>
                    <a:lnTo>
                      <a:pt x="2760" y="555"/>
                    </a:lnTo>
                    <a:lnTo>
                      <a:pt x="2753" y="569"/>
                    </a:lnTo>
                    <a:lnTo>
                      <a:pt x="2745" y="582"/>
                    </a:lnTo>
                    <a:lnTo>
                      <a:pt x="2736" y="594"/>
                    </a:lnTo>
                    <a:lnTo>
                      <a:pt x="2726" y="605"/>
                    </a:lnTo>
                    <a:lnTo>
                      <a:pt x="2714" y="614"/>
                    </a:lnTo>
                    <a:lnTo>
                      <a:pt x="2702" y="623"/>
                    </a:lnTo>
                    <a:lnTo>
                      <a:pt x="2688" y="630"/>
                    </a:lnTo>
                    <a:lnTo>
                      <a:pt x="2673" y="635"/>
                    </a:lnTo>
                    <a:lnTo>
                      <a:pt x="2673" y="635"/>
                    </a:lnTo>
                    <a:lnTo>
                      <a:pt x="2658" y="639"/>
                    </a:lnTo>
                    <a:lnTo>
                      <a:pt x="2644" y="640"/>
                    </a:lnTo>
                    <a:lnTo>
                      <a:pt x="2631" y="639"/>
                    </a:lnTo>
                    <a:lnTo>
                      <a:pt x="2620" y="635"/>
                    </a:lnTo>
                    <a:lnTo>
                      <a:pt x="2609" y="630"/>
                    </a:lnTo>
                    <a:lnTo>
                      <a:pt x="2600" y="623"/>
                    </a:lnTo>
                    <a:lnTo>
                      <a:pt x="2592" y="614"/>
                    </a:lnTo>
                    <a:lnTo>
                      <a:pt x="2584" y="604"/>
                    </a:lnTo>
                    <a:lnTo>
                      <a:pt x="2577" y="592"/>
                    </a:lnTo>
                    <a:lnTo>
                      <a:pt x="2571" y="579"/>
                    </a:lnTo>
                    <a:lnTo>
                      <a:pt x="2566" y="564"/>
                    </a:lnTo>
                    <a:lnTo>
                      <a:pt x="2561" y="549"/>
                    </a:lnTo>
                    <a:lnTo>
                      <a:pt x="2557" y="532"/>
                    </a:lnTo>
                    <a:lnTo>
                      <a:pt x="2553" y="515"/>
                    </a:lnTo>
                    <a:lnTo>
                      <a:pt x="2547" y="478"/>
                    </a:lnTo>
                    <a:lnTo>
                      <a:pt x="2535" y="401"/>
                    </a:lnTo>
                    <a:lnTo>
                      <a:pt x="2529" y="362"/>
                    </a:lnTo>
                    <a:lnTo>
                      <a:pt x="2522" y="324"/>
                    </a:lnTo>
                    <a:lnTo>
                      <a:pt x="2517" y="306"/>
                    </a:lnTo>
                    <a:lnTo>
                      <a:pt x="2513" y="289"/>
                    </a:lnTo>
                    <a:lnTo>
                      <a:pt x="2508" y="273"/>
                    </a:lnTo>
                    <a:lnTo>
                      <a:pt x="2502" y="257"/>
                    </a:lnTo>
                    <a:lnTo>
                      <a:pt x="2495" y="243"/>
                    </a:lnTo>
                    <a:lnTo>
                      <a:pt x="2488" y="230"/>
                    </a:lnTo>
                    <a:lnTo>
                      <a:pt x="2480" y="218"/>
                    </a:lnTo>
                    <a:lnTo>
                      <a:pt x="2471" y="207"/>
                    </a:lnTo>
                    <a:lnTo>
                      <a:pt x="2471" y="207"/>
                    </a:lnTo>
                    <a:lnTo>
                      <a:pt x="2461" y="198"/>
                    </a:lnTo>
                    <a:lnTo>
                      <a:pt x="2449" y="191"/>
                    </a:lnTo>
                    <a:lnTo>
                      <a:pt x="2436" y="184"/>
                    </a:lnTo>
                    <a:lnTo>
                      <a:pt x="2423" y="179"/>
                    </a:lnTo>
                    <a:lnTo>
                      <a:pt x="2408" y="174"/>
                    </a:lnTo>
                    <a:lnTo>
                      <a:pt x="2392" y="171"/>
                    </a:lnTo>
                    <a:lnTo>
                      <a:pt x="2375" y="168"/>
                    </a:lnTo>
                    <a:lnTo>
                      <a:pt x="2358" y="167"/>
                    </a:lnTo>
                    <a:lnTo>
                      <a:pt x="2341" y="167"/>
                    </a:lnTo>
                    <a:lnTo>
                      <a:pt x="2322" y="168"/>
                    </a:lnTo>
                    <a:lnTo>
                      <a:pt x="2304" y="169"/>
                    </a:lnTo>
                    <a:lnTo>
                      <a:pt x="2285" y="172"/>
                    </a:lnTo>
                    <a:lnTo>
                      <a:pt x="2266" y="175"/>
                    </a:lnTo>
                    <a:lnTo>
                      <a:pt x="2247" y="180"/>
                    </a:lnTo>
                    <a:lnTo>
                      <a:pt x="2228" y="185"/>
                    </a:lnTo>
                    <a:lnTo>
                      <a:pt x="2210" y="191"/>
                    </a:lnTo>
                    <a:lnTo>
                      <a:pt x="2192" y="198"/>
                    </a:lnTo>
                    <a:lnTo>
                      <a:pt x="2174" y="205"/>
                    </a:lnTo>
                    <a:lnTo>
                      <a:pt x="2157" y="214"/>
                    </a:lnTo>
                    <a:lnTo>
                      <a:pt x="2140" y="223"/>
                    </a:lnTo>
                    <a:lnTo>
                      <a:pt x="2124" y="233"/>
                    </a:lnTo>
                    <a:lnTo>
                      <a:pt x="2109" y="243"/>
                    </a:lnTo>
                    <a:lnTo>
                      <a:pt x="2095" y="254"/>
                    </a:lnTo>
                    <a:lnTo>
                      <a:pt x="2082" y="266"/>
                    </a:lnTo>
                    <a:lnTo>
                      <a:pt x="2070" y="279"/>
                    </a:lnTo>
                    <a:lnTo>
                      <a:pt x="2060" y="292"/>
                    </a:lnTo>
                    <a:lnTo>
                      <a:pt x="2051" y="305"/>
                    </a:lnTo>
                    <a:lnTo>
                      <a:pt x="2043" y="319"/>
                    </a:lnTo>
                    <a:lnTo>
                      <a:pt x="2037" y="334"/>
                    </a:lnTo>
                    <a:lnTo>
                      <a:pt x="2033" y="349"/>
                    </a:lnTo>
                    <a:lnTo>
                      <a:pt x="2031" y="365"/>
                    </a:lnTo>
                    <a:lnTo>
                      <a:pt x="2031" y="381"/>
                    </a:lnTo>
                    <a:lnTo>
                      <a:pt x="2031" y="381"/>
                    </a:lnTo>
                    <a:lnTo>
                      <a:pt x="2032" y="395"/>
                    </a:lnTo>
                    <a:lnTo>
                      <a:pt x="2033" y="410"/>
                    </a:lnTo>
                    <a:lnTo>
                      <a:pt x="2039" y="442"/>
                    </a:lnTo>
                    <a:lnTo>
                      <a:pt x="2047" y="476"/>
                    </a:lnTo>
                    <a:lnTo>
                      <a:pt x="2057" y="511"/>
                    </a:lnTo>
                    <a:lnTo>
                      <a:pt x="2069" y="548"/>
                    </a:lnTo>
                    <a:lnTo>
                      <a:pt x="2082" y="587"/>
                    </a:lnTo>
                    <a:lnTo>
                      <a:pt x="2109" y="666"/>
                    </a:lnTo>
                    <a:lnTo>
                      <a:pt x="2122" y="706"/>
                    </a:lnTo>
                    <a:lnTo>
                      <a:pt x="2134" y="747"/>
                    </a:lnTo>
                    <a:lnTo>
                      <a:pt x="2145" y="788"/>
                    </a:lnTo>
                    <a:lnTo>
                      <a:pt x="2154" y="828"/>
                    </a:lnTo>
                    <a:lnTo>
                      <a:pt x="2161" y="868"/>
                    </a:lnTo>
                    <a:lnTo>
                      <a:pt x="2164" y="888"/>
                    </a:lnTo>
                    <a:lnTo>
                      <a:pt x="2166" y="907"/>
                    </a:lnTo>
                    <a:lnTo>
                      <a:pt x="2167" y="926"/>
                    </a:lnTo>
                    <a:lnTo>
                      <a:pt x="2167" y="945"/>
                    </a:lnTo>
                    <a:lnTo>
                      <a:pt x="2166" y="964"/>
                    </a:lnTo>
                    <a:lnTo>
                      <a:pt x="2164" y="982"/>
                    </a:lnTo>
                    <a:lnTo>
                      <a:pt x="2164" y="982"/>
                    </a:lnTo>
                    <a:lnTo>
                      <a:pt x="2165" y="996"/>
                    </a:lnTo>
                    <a:lnTo>
                      <a:pt x="2163" y="1010"/>
                    </a:lnTo>
                    <a:lnTo>
                      <a:pt x="2161" y="1025"/>
                    </a:lnTo>
                    <a:lnTo>
                      <a:pt x="2156" y="1039"/>
                    </a:lnTo>
                    <a:lnTo>
                      <a:pt x="2156" y="1039"/>
                    </a:lnTo>
                    <a:lnTo>
                      <a:pt x="2141" y="1080"/>
                    </a:lnTo>
                    <a:lnTo>
                      <a:pt x="2124" y="1127"/>
                    </a:lnTo>
                    <a:lnTo>
                      <a:pt x="2101" y="1190"/>
                    </a:lnTo>
                    <a:lnTo>
                      <a:pt x="2075" y="1268"/>
                    </a:lnTo>
                    <a:lnTo>
                      <a:pt x="2044" y="1359"/>
                    </a:lnTo>
                    <a:lnTo>
                      <a:pt x="2011" y="1463"/>
                    </a:lnTo>
                    <a:lnTo>
                      <a:pt x="1977" y="1577"/>
                    </a:lnTo>
                    <a:lnTo>
                      <a:pt x="1941" y="1701"/>
                    </a:lnTo>
                    <a:lnTo>
                      <a:pt x="1905" y="1833"/>
                    </a:lnTo>
                    <a:lnTo>
                      <a:pt x="1887" y="1902"/>
                    </a:lnTo>
                    <a:lnTo>
                      <a:pt x="1869" y="1972"/>
                    </a:lnTo>
                    <a:lnTo>
                      <a:pt x="1852" y="2044"/>
                    </a:lnTo>
                    <a:lnTo>
                      <a:pt x="1835" y="2117"/>
                    </a:lnTo>
                    <a:lnTo>
                      <a:pt x="1818" y="2192"/>
                    </a:lnTo>
                    <a:lnTo>
                      <a:pt x="1803" y="2267"/>
                    </a:lnTo>
                    <a:lnTo>
                      <a:pt x="1788" y="2343"/>
                    </a:lnTo>
                    <a:lnTo>
                      <a:pt x="1773" y="2420"/>
                    </a:lnTo>
                    <a:lnTo>
                      <a:pt x="1760" y="2497"/>
                    </a:lnTo>
                    <a:lnTo>
                      <a:pt x="1748" y="2574"/>
                    </a:lnTo>
                    <a:lnTo>
                      <a:pt x="1737" y="2652"/>
                    </a:lnTo>
                    <a:lnTo>
                      <a:pt x="1728" y="2730"/>
                    </a:lnTo>
                    <a:lnTo>
                      <a:pt x="1728" y="2730"/>
                    </a:lnTo>
                    <a:lnTo>
                      <a:pt x="1727" y="2749"/>
                    </a:lnTo>
                    <a:lnTo>
                      <a:pt x="1725" y="2778"/>
                    </a:lnTo>
                    <a:lnTo>
                      <a:pt x="1721" y="2815"/>
                    </a:lnTo>
                    <a:lnTo>
                      <a:pt x="1714" y="2859"/>
                    </a:lnTo>
                    <a:lnTo>
                      <a:pt x="1710" y="2883"/>
                    </a:lnTo>
                    <a:lnTo>
                      <a:pt x="1704" y="2909"/>
                    </a:lnTo>
                    <a:lnTo>
                      <a:pt x="1698" y="2936"/>
                    </a:lnTo>
                    <a:lnTo>
                      <a:pt x="1691" y="2965"/>
                    </a:lnTo>
                    <a:lnTo>
                      <a:pt x="1683" y="2994"/>
                    </a:lnTo>
                    <a:lnTo>
                      <a:pt x="1673" y="3024"/>
                    </a:lnTo>
                    <a:lnTo>
                      <a:pt x="1663" y="3055"/>
                    </a:lnTo>
                    <a:lnTo>
                      <a:pt x="1651" y="3087"/>
                    </a:lnTo>
                    <a:lnTo>
                      <a:pt x="1637" y="3119"/>
                    </a:lnTo>
                    <a:lnTo>
                      <a:pt x="1623" y="3152"/>
                    </a:lnTo>
                    <a:lnTo>
                      <a:pt x="1606" y="3185"/>
                    </a:lnTo>
                    <a:lnTo>
                      <a:pt x="1588" y="3218"/>
                    </a:lnTo>
                    <a:lnTo>
                      <a:pt x="1569" y="3251"/>
                    </a:lnTo>
                    <a:lnTo>
                      <a:pt x="1547" y="3284"/>
                    </a:lnTo>
                    <a:lnTo>
                      <a:pt x="1524" y="3317"/>
                    </a:lnTo>
                    <a:lnTo>
                      <a:pt x="1499" y="3350"/>
                    </a:lnTo>
                    <a:lnTo>
                      <a:pt x="1472" y="3382"/>
                    </a:lnTo>
                    <a:lnTo>
                      <a:pt x="1443" y="3413"/>
                    </a:lnTo>
                    <a:lnTo>
                      <a:pt x="1411" y="3444"/>
                    </a:lnTo>
                    <a:lnTo>
                      <a:pt x="1378" y="3474"/>
                    </a:lnTo>
                    <a:lnTo>
                      <a:pt x="1342" y="3503"/>
                    </a:lnTo>
                    <a:lnTo>
                      <a:pt x="1304" y="3530"/>
                    </a:lnTo>
                    <a:lnTo>
                      <a:pt x="1284" y="3544"/>
                    </a:lnTo>
                    <a:lnTo>
                      <a:pt x="1263" y="3557"/>
                    </a:lnTo>
                    <a:lnTo>
                      <a:pt x="1242" y="3569"/>
                    </a:lnTo>
                    <a:lnTo>
                      <a:pt x="1220" y="3582"/>
                    </a:lnTo>
                    <a:lnTo>
                      <a:pt x="1220" y="3582"/>
                    </a:lnTo>
                    <a:lnTo>
                      <a:pt x="1204" y="3590"/>
                    </a:lnTo>
                    <a:lnTo>
                      <a:pt x="1189" y="3595"/>
                    </a:lnTo>
                    <a:lnTo>
                      <a:pt x="1173" y="3598"/>
                    </a:lnTo>
                    <a:lnTo>
                      <a:pt x="1159" y="3600"/>
                    </a:lnTo>
                    <a:lnTo>
                      <a:pt x="1145" y="3599"/>
                    </a:lnTo>
                    <a:lnTo>
                      <a:pt x="1131" y="3598"/>
                    </a:lnTo>
                    <a:lnTo>
                      <a:pt x="1118" y="3594"/>
                    </a:lnTo>
                    <a:lnTo>
                      <a:pt x="1106" y="3590"/>
                    </a:lnTo>
                    <a:lnTo>
                      <a:pt x="1094" y="3584"/>
                    </a:lnTo>
                    <a:lnTo>
                      <a:pt x="1083" y="3577"/>
                    </a:lnTo>
                    <a:lnTo>
                      <a:pt x="1073" y="3570"/>
                    </a:lnTo>
                    <a:lnTo>
                      <a:pt x="1064" y="3562"/>
                    </a:lnTo>
                    <a:lnTo>
                      <a:pt x="1056" y="3554"/>
                    </a:lnTo>
                    <a:lnTo>
                      <a:pt x="1049" y="3545"/>
                    </a:lnTo>
                    <a:lnTo>
                      <a:pt x="1043" y="3537"/>
                    </a:lnTo>
                    <a:lnTo>
                      <a:pt x="1037" y="3528"/>
                    </a:lnTo>
                    <a:lnTo>
                      <a:pt x="1037" y="3528"/>
                    </a:lnTo>
                    <a:lnTo>
                      <a:pt x="1031" y="3516"/>
                    </a:lnTo>
                    <a:lnTo>
                      <a:pt x="1027" y="3503"/>
                    </a:lnTo>
                    <a:lnTo>
                      <a:pt x="1023" y="3490"/>
                    </a:lnTo>
                    <a:lnTo>
                      <a:pt x="1022" y="3477"/>
                    </a:lnTo>
                    <a:lnTo>
                      <a:pt x="1021" y="3464"/>
                    </a:lnTo>
                    <a:lnTo>
                      <a:pt x="1021" y="3451"/>
                    </a:lnTo>
                    <a:lnTo>
                      <a:pt x="1023" y="3439"/>
                    </a:lnTo>
                    <a:lnTo>
                      <a:pt x="1026" y="3426"/>
                    </a:lnTo>
                    <a:lnTo>
                      <a:pt x="1030" y="3414"/>
                    </a:lnTo>
                    <a:lnTo>
                      <a:pt x="1036" y="3402"/>
                    </a:lnTo>
                    <a:lnTo>
                      <a:pt x="1042" y="3391"/>
                    </a:lnTo>
                    <a:lnTo>
                      <a:pt x="1050" y="3380"/>
                    </a:lnTo>
                    <a:lnTo>
                      <a:pt x="1059" y="3370"/>
                    </a:lnTo>
                    <a:lnTo>
                      <a:pt x="1068" y="3361"/>
                    </a:lnTo>
                    <a:lnTo>
                      <a:pt x="1079" y="3353"/>
                    </a:lnTo>
                    <a:lnTo>
                      <a:pt x="1091" y="3346"/>
                    </a:lnTo>
                    <a:lnTo>
                      <a:pt x="1091" y="3346"/>
                    </a:lnTo>
                    <a:lnTo>
                      <a:pt x="1124" y="3326"/>
                    </a:lnTo>
                    <a:lnTo>
                      <a:pt x="1155" y="3306"/>
                    </a:lnTo>
                    <a:lnTo>
                      <a:pt x="1184" y="3284"/>
                    </a:lnTo>
                    <a:lnTo>
                      <a:pt x="1211" y="3262"/>
                    </a:lnTo>
                    <a:lnTo>
                      <a:pt x="1236" y="3238"/>
                    </a:lnTo>
                    <a:lnTo>
                      <a:pt x="1260" y="3214"/>
                    </a:lnTo>
                    <a:lnTo>
                      <a:pt x="1281" y="3190"/>
                    </a:lnTo>
                    <a:lnTo>
                      <a:pt x="1302" y="3165"/>
                    </a:lnTo>
                    <a:lnTo>
                      <a:pt x="1320" y="3139"/>
                    </a:lnTo>
                    <a:lnTo>
                      <a:pt x="1337" y="3113"/>
                    </a:lnTo>
                    <a:lnTo>
                      <a:pt x="1353" y="3087"/>
                    </a:lnTo>
                    <a:lnTo>
                      <a:pt x="1367" y="3061"/>
                    </a:lnTo>
                    <a:lnTo>
                      <a:pt x="1380" y="3036"/>
                    </a:lnTo>
                    <a:lnTo>
                      <a:pt x="1391" y="3010"/>
                    </a:lnTo>
                    <a:lnTo>
                      <a:pt x="1402" y="2985"/>
                    </a:lnTo>
                    <a:lnTo>
                      <a:pt x="1411" y="2960"/>
                    </a:lnTo>
                    <a:lnTo>
                      <a:pt x="1419" y="2936"/>
                    </a:lnTo>
                    <a:lnTo>
                      <a:pt x="1426" y="2912"/>
                    </a:lnTo>
                    <a:lnTo>
                      <a:pt x="1433" y="2890"/>
                    </a:lnTo>
                    <a:lnTo>
                      <a:pt x="1438" y="2868"/>
                    </a:lnTo>
                    <a:lnTo>
                      <a:pt x="1446" y="2827"/>
                    </a:lnTo>
                    <a:lnTo>
                      <a:pt x="1452" y="2792"/>
                    </a:lnTo>
                    <a:lnTo>
                      <a:pt x="1456" y="2763"/>
                    </a:lnTo>
                    <a:lnTo>
                      <a:pt x="1458" y="2741"/>
                    </a:lnTo>
                    <a:lnTo>
                      <a:pt x="1458" y="2721"/>
                    </a:lnTo>
                    <a:lnTo>
                      <a:pt x="1458" y="2721"/>
                    </a:lnTo>
                    <a:lnTo>
                      <a:pt x="1459" y="2705"/>
                    </a:lnTo>
                    <a:lnTo>
                      <a:pt x="1459" y="2705"/>
                    </a:lnTo>
                    <a:lnTo>
                      <a:pt x="1466" y="2649"/>
                    </a:lnTo>
                    <a:lnTo>
                      <a:pt x="1474" y="2593"/>
                    </a:lnTo>
                    <a:lnTo>
                      <a:pt x="1490" y="2480"/>
                    </a:lnTo>
                    <a:lnTo>
                      <a:pt x="1509" y="2369"/>
                    </a:lnTo>
                    <a:lnTo>
                      <a:pt x="1529" y="2258"/>
                    </a:lnTo>
                    <a:lnTo>
                      <a:pt x="1551" y="2150"/>
                    </a:lnTo>
                    <a:lnTo>
                      <a:pt x="1575" y="2043"/>
                    </a:lnTo>
                    <a:lnTo>
                      <a:pt x="1599" y="1939"/>
                    </a:lnTo>
                    <a:lnTo>
                      <a:pt x="1624" y="1838"/>
                    </a:lnTo>
                    <a:lnTo>
                      <a:pt x="1650" y="1740"/>
                    </a:lnTo>
                    <a:lnTo>
                      <a:pt x="1676" y="1646"/>
                    </a:lnTo>
                    <a:lnTo>
                      <a:pt x="1701" y="1556"/>
                    </a:lnTo>
                    <a:lnTo>
                      <a:pt x="1727" y="1470"/>
                    </a:lnTo>
                    <a:lnTo>
                      <a:pt x="1751" y="1390"/>
                    </a:lnTo>
                    <a:lnTo>
                      <a:pt x="1775" y="1314"/>
                    </a:lnTo>
                    <a:lnTo>
                      <a:pt x="1798" y="1245"/>
                    </a:lnTo>
                    <a:lnTo>
                      <a:pt x="1819" y="1181"/>
                    </a:lnTo>
                    <a:lnTo>
                      <a:pt x="1819" y="1181"/>
                    </a:lnTo>
                    <a:lnTo>
                      <a:pt x="1784" y="1182"/>
                    </a:lnTo>
                    <a:lnTo>
                      <a:pt x="1747" y="1182"/>
                    </a:lnTo>
                    <a:lnTo>
                      <a:pt x="1671" y="1181"/>
                    </a:lnTo>
                    <a:lnTo>
                      <a:pt x="1593" y="1178"/>
                    </a:lnTo>
                    <a:lnTo>
                      <a:pt x="1514" y="1175"/>
                    </a:lnTo>
                    <a:lnTo>
                      <a:pt x="1435" y="1173"/>
                    </a:lnTo>
                    <a:lnTo>
                      <a:pt x="1356" y="1171"/>
                    </a:lnTo>
                    <a:lnTo>
                      <a:pt x="1279" y="1171"/>
                    </a:lnTo>
                    <a:lnTo>
                      <a:pt x="1242" y="1172"/>
                    </a:lnTo>
                    <a:lnTo>
                      <a:pt x="1205" y="1174"/>
                    </a:lnTo>
                    <a:lnTo>
                      <a:pt x="1169" y="1176"/>
                    </a:lnTo>
                    <a:lnTo>
                      <a:pt x="1135" y="1180"/>
                    </a:lnTo>
                    <a:lnTo>
                      <a:pt x="1101" y="1184"/>
                    </a:lnTo>
                    <a:lnTo>
                      <a:pt x="1069" y="1190"/>
                    </a:lnTo>
                    <a:lnTo>
                      <a:pt x="1038" y="1197"/>
                    </a:lnTo>
                    <a:lnTo>
                      <a:pt x="1009" y="1205"/>
                    </a:lnTo>
                    <a:lnTo>
                      <a:pt x="982" y="1215"/>
                    </a:lnTo>
                    <a:lnTo>
                      <a:pt x="957" y="1226"/>
                    </a:lnTo>
                    <a:lnTo>
                      <a:pt x="945" y="1232"/>
                    </a:lnTo>
                    <a:lnTo>
                      <a:pt x="933" y="1239"/>
                    </a:lnTo>
                    <a:lnTo>
                      <a:pt x="922" y="1246"/>
                    </a:lnTo>
                    <a:lnTo>
                      <a:pt x="912" y="1253"/>
                    </a:lnTo>
                    <a:lnTo>
                      <a:pt x="902" y="1261"/>
                    </a:lnTo>
                    <a:lnTo>
                      <a:pt x="892" y="1270"/>
                    </a:lnTo>
                    <a:lnTo>
                      <a:pt x="884" y="1279"/>
                    </a:lnTo>
                    <a:lnTo>
                      <a:pt x="876" y="1288"/>
                    </a:lnTo>
                    <a:lnTo>
                      <a:pt x="868" y="1298"/>
                    </a:lnTo>
                    <a:lnTo>
                      <a:pt x="861" y="1308"/>
                    </a:lnTo>
                    <a:lnTo>
                      <a:pt x="855" y="1319"/>
                    </a:lnTo>
                    <a:lnTo>
                      <a:pt x="850" y="1331"/>
                    </a:lnTo>
                    <a:lnTo>
                      <a:pt x="845" y="1343"/>
                    </a:lnTo>
                    <a:lnTo>
                      <a:pt x="841" y="1356"/>
                    </a:lnTo>
                    <a:lnTo>
                      <a:pt x="837" y="1369"/>
                    </a:lnTo>
                    <a:lnTo>
                      <a:pt x="834" y="1383"/>
                    </a:lnTo>
                    <a:lnTo>
                      <a:pt x="834" y="1383"/>
                    </a:lnTo>
                    <a:lnTo>
                      <a:pt x="828" y="1423"/>
                    </a:lnTo>
                    <a:lnTo>
                      <a:pt x="822" y="1463"/>
                    </a:lnTo>
                    <a:lnTo>
                      <a:pt x="812" y="1545"/>
                    </a:lnTo>
                    <a:lnTo>
                      <a:pt x="803" y="1630"/>
                    </a:lnTo>
                    <a:lnTo>
                      <a:pt x="795" y="1717"/>
                    </a:lnTo>
                    <a:lnTo>
                      <a:pt x="781" y="1899"/>
                    </a:lnTo>
                    <a:lnTo>
                      <a:pt x="774" y="1995"/>
                    </a:lnTo>
                    <a:lnTo>
                      <a:pt x="765" y="2094"/>
                    </a:lnTo>
                    <a:lnTo>
                      <a:pt x="756" y="2197"/>
                    </a:lnTo>
                    <a:lnTo>
                      <a:pt x="744" y="2303"/>
                    </a:lnTo>
                    <a:lnTo>
                      <a:pt x="730" y="2414"/>
                    </a:lnTo>
                    <a:lnTo>
                      <a:pt x="714" y="2529"/>
                    </a:lnTo>
                    <a:lnTo>
                      <a:pt x="704" y="2588"/>
                    </a:lnTo>
                    <a:lnTo>
                      <a:pt x="694" y="2648"/>
                    </a:lnTo>
                    <a:lnTo>
                      <a:pt x="683" y="2710"/>
                    </a:lnTo>
                    <a:lnTo>
                      <a:pt x="671" y="2772"/>
                    </a:lnTo>
                    <a:lnTo>
                      <a:pt x="657" y="2836"/>
                    </a:lnTo>
                    <a:lnTo>
                      <a:pt x="643" y="2902"/>
                    </a:lnTo>
                    <a:lnTo>
                      <a:pt x="628" y="2968"/>
                    </a:lnTo>
                    <a:lnTo>
                      <a:pt x="611" y="3036"/>
                    </a:lnTo>
                    <a:lnTo>
                      <a:pt x="611" y="3036"/>
                    </a:lnTo>
                    <a:lnTo>
                      <a:pt x="577" y="3081"/>
                    </a:lnTo>
                    <a:lnTo>
                      <a:pt x="544" y="3127"/>
                    </a:lnTo>
                    <a:lnTo>
                      <a:pt x="512" y="3173"/>
                    </a:lnTo>
                    <a:lnTo>
                      <a:pt x="480" y="3220"/>
                    </a:lnTo>
                    <a:lnTo>
                      <a:pt x="449" y="3268"/>
                    </a:lnTo>
                    <a:lnTo>
                      <a:pt x="419" y="3316"/>
                    </a:lnTo>
                    <a:lnTo>
                      <a:pt x="390" y="3366"/>
                    </a:lnTo>
                    <a:lnTo>
                      <a:pt x="361" y="3416"/>
                    </a:lnTo>
                    <a:lnTo>
                      <a:pt x="333" y="3466"/>
                    </a:lnTo>
                    <a:lnTo>
                      <a:pt x="307" y="3518"/>
                    </a:lnTo>
                    <a:lnTo>
                      <a:pt x="281" y="3570"/>
                    </a:lnTo>
                    <a:lnTo>
                      <a:pt x="256" y="3623"/>
                    </a:lnTo>
                    <a:lnTo>
                      <a:pt x="232" y="3676"/>
                    </a:lnTo>
                    <a:lnTo>
                      <a:pt x="209" y="3730"/>
                    </a:lnTo>
                    <a:lnTo>
                      <a:pt x="187" y="3785"/>
                    </a:lnTo>
                    <a:lnTo>
                      <a:pt x="167" y="3841"/>
                    </a:lnTo>
                    <a:lnTo>
                      <a:pt x="147" y="3897"/>
                    </a:lnTo>
                    <a:lnTo>
                      <a:pt x="128" y="3953"/>
                    </a:lnTo>
                    <a:lnTo>
                      <a:pt x="111" y="4011"/>
                    </a:lnTo>
                    <a:lnTo>
                      <a:pt x="94" y="4069"/>
                    </a:lnTo>
                    <a:lnTo>
                      <a:pt x="79" y="4127"/>
                    </a:lnTo>
                    <a:lnTo>
                      <a:pt x="65" y="4186"/>
                    </a:lnTo>
                    <a:lnTo>
                      <a:pt x="53" y="4246"/>
                    </a:lnTo>
                    <a:lnTo>
                      <a:pt x="41" y="4307"/>
                    </a:lnTo>
                    <a:lnTo>
                      <a:pt x="31" y="4368"/>
                    </a:lnTo>
                    <a:lnTo>
                      <a:pt x="23" y="4429"/>
                    </a:lnTo>
                    <a:lnTo>
                      <a:pt x="15" y="4491"/>
                    </a:lnTo>
                    <a:lnTo>
                      <a:pt x="9" y="4553"/>
                    </a:lnTo>
                    <a:lnTo>
                      <a:pt x="5" y="4616"/>
                    </a:lnTo>
                    <a:lnTo>
                      <a:pt x="2" y="4679"/>
                    </a:lnTo>
                    <a:lnTo>
                      <a:pt x="0" y="4743"/>
                    </a:lnTo>
                    <a:lnTo>
                      <a:pt x="0" y="4808"/>
                    </a:lnTo>
                    <a:lnTo>
                      <a:pt x="1" y="4872"/>
                    </a:lnTo>
                    <a:lnTo>
                      <a:pt x="4" y="4938"/>
                    </a:lnTo>
                    <a:lnTo>
                      <a:pt x="8" y="5003"/>
                    </a:lnTo>
                    <a:lnTo>
                      <a:pt x="15" y="5070"/>
                    </a:lnTo>
                    <a:lnTo>
                      <a:pt x="22" y="5136"/>
                    </a:lnTo>
                    <a:lnTo>
                      <a:pt x="32" y="5203"/>
                    </a:lnTo>
                    <a:lnTo>
                      <a:pt x="43" y="5271"/>
                    </a:lnTo>
                    <a:lnTo>
                      <a:pt x="56" y="5338"/>
                    </a:lnTo>
                    <a:lnTo>
                      <a:pt x="70" y="5407"/>
                    </a:lnTo>
                    <a:lnTo>
                      <a:pt x="86" y="5475"/>
                    </a:lnTo>
                    <a:lnTo>
                      <a:pt x="104" y="5544"/>
                    </a:lnTo>
                    <a:lnTo>
                      <a:pt x="124" y="5613"/>
                    </a:lnTo>
                    <a:lnTo>
                      <a:pt x="146" y="5683"/>
                    </a:lnTo>
                    <a:lnTo>
                      <a:pt x="170" y="5753"/>
                    </a:lnTo>
                    <a:lnTo>
                      <a:pt x="195" y="5823"/>
                    </a:lnTo>
                    <a:lnTo>
                      <a:pt x="223" y="5894"/>
                    </a:lnTo>
                    <a:lnTo>
                      <a:pt x="252" y="5965"/>
                    </a:lnTo>
                    <a:lnTo>
                      <a:pt x="284" y="6036"/>
                    </a:lnTo>
                    <a:lnTo>
                      <a:pt x="317" y="6108"/>
                    </a:lnTo>
                    <a:lnTo>
                      <a:pt x="353" y="6180"/>
                    </a:lnTo>
                    <a:lnTo>
                      <a:pt x="390" y="6252"/>
                    </a:lnTo>
                    <a:lnTo>
                      <a:pt x="430" y="6324"/>
                    </a:lnTo>
                    <a:lnTo>
                      <a:pt x="472" y="6397"/>
                    </a:lnTo>
                    <a:lnTo>
                      <a:pt x="516" y="6470"/>
                    </a:lnTo>
                    <a:lnTo>
                      <a:pt x="562" y="6543"/>
                    </a:lnTo>
                    <a:lnTo>
                      <a:pt x="610" y="6616"/>
                    </a:lnTo>
                    <a:lnTo>
                      <a:pt x="661" y="6690"/>
                    </a:lnTo>
                    <a:lnTo>
                      <a:pt x="714" y="6764"/>
                    </a:lnTo>
                    <a:lnTo>
                      <a:pt x="769" y="6837"/>
                    </a:lnTo>
                    <a:lnTo>
                      <a:pt x="826" y="6912"/>
                    </a:lnTo>
                    <a:lnTo>
                      <a:pt x="886" y="6986"/>
                    </a:lnTo>
                    <a:lnTo>
                      <a:pt x="948" y="7060"/>
                    </a:lnTo>
                    <a:lnTo>
                      <a:pt x="948" y="7060"/>
                    </a:lnTo>
                    <a:lnTo>
                      <a:pt x="1012" y="7134"/>
                    </a:lnTo>
                    <a:lnTo>
                      <a:pt x="1077" y="7205"/>
                    </a:lnTo>
                    <a:lnTo>
                      <a:pt x="1143" y="7275"/>
                    </a:lnTo>
                    <a:lnTo>
                      <a:pt x="1209" y="7343"/>
                    </a:lnTo>
                    <a:lnTo>
                      <a:pt x="1277" y="7409"/>
                    </a:lnTo>
                    <a:lnTo>
                      <a:pt x="1345" y="7474"/>
                    </a:lnTo>
                    <a:lnTo>
                      <a:pt x="1414" y="7536"/>
                    </a:lnTo>
                    <a:lnTo>
                      <a:pt x="1483" y="7596"/>
                    </a:lnTo>
                    <a:lnTo>
                      <a:pt x="1554" y="7655"/>
                    </a:lnTo>
                    <a:lnTo>
                      <a:pt x="1624" y="7712"/>
                    </a:lnTo>
                    <a:lnTo>
                      <a:pt x="1696" y="7766"/>
                    </a:lnTo>
                    <a:lnTo>
                      <a:pt x="1768" y="7819"/>
                    </a:lnTo>
                    <a:lnTo>
                      <a:pt x="1840" y="7870"/>
                    </a:lnTo>
                    <a:lnTo>
                      <a:pt x="1913" y="7919"/>
                    </a:lnTo>
                    <a:lnTo>
                      <a:pt x="1987" y="7966"/>
                    </a:lnTo>
                    <a:lnTo>
                      <a:pt x="2060" y="8011"/>
                    </a:lnTo>
                    <a:lnTo>
                      <a:pt x="2134" y="8054"/>
                    </a:lnTo>
                    <a:lnTo>
                      <a:pt x="2209" y="8095"/>
                    </a:lnTo>
                    <a:lnTo>
                      <a:pt x="2283" y="8134"/>
                    </a:lnTo>
                    <a:lnTo>
                      <a:pt x="2358" y="8172"/>
                    </a:lnTo>
                    <a:lnTo>
                      <a:pt x="2433" y="8207"/>
                    </a:lnTo>
                    <a:lnTo>
                      <a:pt x="2508" y="8240"/>
                    </a:lnTo>
                    <a:lnTo>
                      <a:pt x="2583" y="8271"/>
                    </a:lnTo>
                    <a:lnTo>
                      <a:pt x="2658" y="8301"/>
                    </a:lnTo>
                    <a:lnTo>
                      <a:pt x="2733" y="8328"/>
                    </a:lnTo>
                    <a:lnTo>
                      <a:pt x="2808" y="8353"/>
                    </a:lnTo>
                    <a:lnTo>
                      <a:pt x="2883" y="8376"/>
                    </a:lnTo>
                    <a:lnTo>
                      <a:pt x="2958" y="8398"/>
                    </a:lnTo>
                    <a:lnTo>
                      <a:pt x="3033" y="8417"/>
                    </a:lnTo>
                    <a:lnTo>
                      <a:pt x="3107" y="8434"/>
                    </a:lnTo>
                    <a:lnTo>
                      <a:pt x="3182" y="8449"/>
                    </a:lnTo>
                    <a:lnTo>
                      <a:pt x="3256" y="8462"/>
                    </a:lnTo>
                    <a:lnTo>
                      <a:pt x="3330" y="8473"/>
                    </a:lnTo>
                    <a:lnTo>
                      <a:pt x="3403" y="8482"/>
                    </a:lnTo>
                    <a:lnTo>
                      <a:pt x="3476" y="8488"/>
                    </a:lnTo>
                    <a:lnTo>
                      <a:pt x="3548" y="8493"/>
                    </a:lnTo>
                    <a:lnTo>
                      <a:pt x="3620" y="8496"/>
                    </a:lnTo>
                    <a:lnTo>
                      <a:pt x="3691" y="8496"/>
                    </a:lnTo>
                    <a:lnTo>
                      <a:pt x="3762" y="8495"/>
                    </a:lnTo>
                    <a:lnTo>
                      <a:pt x="3832" y="8491"/>
                    </a:lnTo>
                    <a:lnTo>
                      <a:pt x="3901" y="8485"/>
                    </a:lnTo>
                    <a:lnTo>
                      <a:pt x="3970" y="8477"/>
                    </a:lnTo>
                    <a:lnTo>
                      <a:pt x="4037" y="8467"/>
                    </a:lnTo>
                    <a:lnTo>
                      <a:pt x="4105" y="8455"/>
                    </a:lnTo>
                    <a:lnTo>
                      <a:pt x="4171" y="8440"/>
                    </a:lnTo>
                    <a:lnTo>
                      <a:pt x="4236" y="8424"/>
                    </a:lnTo>
                    <a:lnTo>
                      <a:pt x="4300" y="8405"/>
                    </a:lnTo>
                    <a:lnTo>
                      <a:pt x="4364" y="8384"/>
                    </a:lnTo>
                    <a:lnTo>
                      <a:pt x="4395" y="8373"/>
                    </a:lnTo>
                    <a:lnTo>
                      <a:pt x="4426" y="8361"/>
                    </a:lnTo>
                    <a:lnTo>
                      <a:pt x="4457" y="8349"/>
                    </a:lnTo>
                    <a:lnTo>
                      <a:pt x="4488" y="8336"/>
                    </a:lnTo>
                    <a:lnTo>
                      <a:pt x="4518" y="8322"/>
                    </a:lnTo>
                    <a:lnTo>
                      <a:pt x="4548" y="8308"/>
                    </a:lnTo>
                    <a:lnTo>
                      <a:pt x="4578" y="8294"/>
                    </a:lnTo>
                    <a:lnTo>
                      <a:pt x="4607" y="8279"/>
                    </a:lnTo>
                    <a:lnTo>
                      <a:pt x="4636" y="8263"/>
                    </a:lnTo>
                    <a:lnTo>
                      <a:pt x="4665" y="8247"/>
                    </a:lnTo>
                    <a:lnTo>
                      <a:pt x="4694" y="8230"/>
                    </a:lnTo>
                    <a:lnTo>
                      <a:pt x="4722" y="8213"/>
                    </a:lnTo>
                    <a:lnTo>
                      <a:pt x="4750" y="8195"/>
                    </a:lnTo>
                    <a:lnTo>
                      <a:pt x="4778" y="8177"/>
                    </a:lnTo>
                    <a:lnTo>
                      <a:pt x="4805" y="8158"/>
                    </a:lnTo>
                    <a:lnTo>
                      <a:pt x="4832" y="8138"/>
                    </a:lnTo>
                    <a:lnTo>
                      <a:pt x="4858" y="8118"/>
                    </a:lnTo>
                    <a:lnTo>
                      <a:pt x="4885" y="8097"/>
                    </a:lnTo>
                    <a:lnTo>
                      <a:pt x="4911" y="8076"/>
                    </a:lnTo>
                    <a:lnTo>
                      <a:pt x="4936" y="8054"/>
                    </a:lnTo>
                    <a:lnTo>
                      <a:pt x="4961" y="8032"/>
                    </a:lnTo>
                    <a:lnTo>
                      <a:pt x="4986" y="8009"/>
                    </a:lnTo>
                    <a:lnTo>
                      <a:pt x="5011" y="7986"/>
                    </a:lnTo>
                    <a:lnTo>
                      <a:pt x="5035" y="7962"/>
                    </a:lnTo>
                    <a:lnTo>
                      <a:pt x="5059" y="7937"/>
                    </a:lnTo>
                    <a:lnTo>
                      <a:pt x="5082" y="7912"/>
                    </a:lnTo>
                    <a:lnTo>
                      <a:pt x="5105" y="7886"/>
                    </a:lnTo>
                    <a:lnTo>
                      <a:pt x="5128" y="7860"/>
                    </a:lnTo>
                    <a:lnTo>
                      <a:pt x="5150" y="7833"/>
                    </a:lnTo>
                    <a:lnTo>
                      <a:pt x="5172" y="7806"/>
                    </a:lnTo>
                    <a:lnTo>
                      <a:pt x="5193" y="7778"/>
                    </a:lnTo>
                    <a:lnTo>
                      <a:pt x="5214" y="7749"/>
                    </a:lnTo>
                    <a:lnTo>
                      <a:pt x="5214" y="7749"/>
                    </a:lnTo>
                    <a:lnTo>
                      <a:pt x="5238" y="7714"/>
                    </a:lnTo>
                    <a:lnTo>
                      <a:pt x="5260" y="7678"/>
                    </a:lnTo>
                    <a:lnTo>
                      <a:pt x="5282" y="7639"/>
                    </a:lnTo>
                    <a:lnTo>
                      <a:pt x="5302" y="7599"/>
                    </a:lnTo>
                    <a:lnTo>
                      <a:pt x="5320" y="7558"/>
                    </a:lnTo>
                    <a:lnTo>
                      <a:pt x="5338" y="7515"/>
                    </a:lnTo>
                    <a:lnTo>
                      <a:pt x="5354" y="7470"/>
                    </a:lnTo>
                    <a:lnTo>
                      <a:pt x="5369" y="7424"/>
                    </a:lnTo>
                    <a:lnTo>
                      <a:pt x="5383" y="7377"/>
                    </a:lnTo>
                    <a:lnTo>
                      <a:pt x="5396" y="7328"/>
                    </a:lnTo>
                    <a:lnTo>
                      <a:pt x="5408" y="7278"/>
                    </a:lnTo>
                    <a:lnTo>
                      <a:pt x="5419" y="7227"/>
                    </a:lnTo>
                    <a:lnTo>
                      <a:pt x="5429" y="7175"/>
                    </a:lnTo>
                    <a:lnTo>
                      <a:pt x="5437" y="7122"/>
                    </a:lnTo>
                    <a:lnTo>
                      <a:pt x="5445" y="7067"/>
                    </a:lnTo>
                    <a:lnTo>
                      <a:pt x="5452" y="7012"/>
                    </a:lnTo>
                    <a:lnTo>
                      <a:pt x="5458" y="6956"/>
                    </a:lnTo>
                    <a:lnTo>
                      <a:pt x="5463" y="6899"/>
                    </a:lnTo>
                    <a:lnTo>
                      <a:pt x="5467" y="6842"/>
                    </a:lnTo>
                    <a:lnTo>
                      <a:pt x="5470" y="6783"/>
                    </a:lnTo>
                    <a:lnTo>
                      <a:pt x="5473" y="6724"/>
                    </a:lnTo>
                    <a:lnTo>
                      <a:pt x="5474" y="6664"/>
                    </a:lnTo>
                    <a:lnTo>
                      <a:pt x="5475" y="6604"/>
                    </a:lnTo>
                    <a:lnTo>
                      <a:pt x="5475" y="6544"/>
                    </a:lnTo>
                    <a:lnTo>
                      <a:pt x="5475" y="6483"/>
                    </a:lnTo>
                    <a:lnTo>
                      <a:pt x="5473" y="6421"/>
                    </a:lnTo>
                    <a:lnTo>
                      <a:pt x="5472" y="6359"/>
                    </a:lnTo>
                    <a:lnTo>
                      <a:pt x="5469" y="6297"/>
                    </a:lnTo>
                    <a:lnTo>
                      <a:pt x="5462" y="6173"/>
                    </a:lnTo>
                    <a:lnTo>
                      <a:pt x="5453" y="6048"/>
                    </a:lnTo>
                    <a:lnTo>
                      <a:pt x="5442" y="5923"/>
                    </a:lnTo>
                    <a:lnTo>
                      <a:pt x="5429" y="5799"/>
                    </a:lnTo>
                    <a:lnTo>
                      <a:pt x="5415" y="5676"/>
                    </a:lnTo>
                    <a:lnTo>
                      <a:pt x="5399" y="5555"/>
                    </a:lnTo>
                    <a:lnTo>
                      <a:pt x="5382" y="5435"/>
                    </a:lnTo>
                    <a:lnTo>
                      <a:pt x="5364" y="5318"/>
                    </a:lnTo>
                    <a:lnTo>
                      <a:pt x="5346" y="5204"/>
                    </a:lnTo>
                    <a:lnTo>
                      <a:pt x="5327" y="5093"/>
                    </a:lnTo>
                    <a:lnTo>
                      <a:pt x="5307" y="4986"/>
                    </a:lnTo>
                    <a:lnTo>
                      <a:pt x="5288" y="4884"/>
                    </a:lnTo>
                    <a:lnTo>
                      <a:pt x="5269" y="4786"/>
                    </a:lnTo>
                    <a:lnTo>
                      <a:pt x="5250" y="4694"/>
                    </a:lnTo>
                    <a:lnTo>
                      <a:pt x="5214" y="4526"/>
                    </a:lnTo>
                    <a:lnTo>
                      <a:pt x="5182" y="4385"/>
                    </a:lnTo>
                    <a:lnTo>
                      <a:pt x="5182" y="4385"/>
                    </a:lnTo>
                    <a:lnTo>
                      <a:pt x="5157" y="4398"/>
                    </a:lnTo>
                    <a:lnTo>
                      <a:pt x="5133" y="4411"/>
                    </a:lnTo>
                    <a:lnTo>
                      <a:pt x="5107" y="4422"/>
                    </a:lnTo>
                    <a:lnTo>
                      <a:pt x="5081" y="4433"/>
                    </a:lnTo>
                    <a:lnTo>
                      <a:pt x="5054" y="4443"/>
                    </a:lnTo>
                    <a:lnTo>
                      <a:pt x="5027" y="4452"/>
                    </a:lnTo>
                    <a:lnTo>
                      <a:pt x="4998" y="4461"/>
                    </a:lnTo>
                    <a:lnTo>
                      <a:pt x="4969" y="4468"/>
                    </a:lnTo>
                    <a:lnTo>
                      <a:pt x="4940" y="4475"/>
                    </a:lnTo>
                    <a:lnTo>
                      <a:pt x="4909" y="4480"/>
                    </a:lnTo>
                    <a:lnTo>
                      <a:pt x="4878" y="4485"/>
                    </a:lnTo>
                    <a:lnTo>
                      <a:pt x="4847" y="4489"/>
                    </a:lnTo>
                    <a:lnTo>
                      <a:pt x="4814" y="4493"/>
                    </a:lnTo>
                    <a:lnTo>
                      <a:pt x="4781" y="4495"/>
                    </a:lnTo>
                    <a:lnTo>
                      <a:pt x="4747" y="4496"/>
                    </a:lnTo>
                    <a:lnTo>
                      <a:pt x="4713" y="4497"/>
                    </a:lnTo>
                    <a:lnTo>
                      <a:pt x="4713" y="4497"/>
                    </a:lnTo>
                    <a:lnTo>
                      <a:pt x="4677" y="4496"/>
                    </a:lnTo>
                    <a:lnTo>
                      <a:pt x="4640" y="4495"/>
                    </a:lnTo>
                    <a:lnTo>
                      <a:pt x="4602" y="4493"/>
                    </a:lnTo>
                    <a:lnTo>
                      <a:pt x="4564" y="4489"/>
                    </a:lnTo>
                    <a:lnTo>
                      <a:pt x="4524" y="4485"/>
                    </a:lnTo>
                    <a:lnTo>
                      <a:pt x="4485" y="4480"/>
                    </a:lnTo>
                    <a:lnTo>
                      <a:pt x="4444" y="4474"/>
                    </a:lnTo>
                    <a:lnTo>
                      <a:pt x="4403" y="4467"/>
                    </a:lnTo>
                    <a:lnTo>
                      <a:pt x="4361" y="4460"/>
                    </a:lnTo>
                    <a:lnTo>
                      <a:pt x="4318" y="4451"/>
                    </a:lnTo>
                    <a:lnTo>
                      <a:pt x="4275" y="4441"/>
                    </a:lnTo>
                    <a:lnTo>
                      <a:pt x="4231" y="4431"/>
                    </a:lnTo>
                    <a:lnTo>
                      <a:pt x="4186" y="4420"/>
                    </a:lnTo>
                    <a:lnTo>
                      <a:pt x="4140" y="4407"/>
                    </a:lnTo>
                    <a:lnTo>
                      <a:pt x="4094" y="4394"/>
                    </a:lnTo>
                    <a:lnTo>
                      <a:pt x="4047" y="4380"/>
                    </a:lnTo>
                    <a:lnTo>
                      <a:pt x="4047" y="4380"/>
                    </a:lnTo>
                    <a:lnTo>
                      <a:pt x="4034" y="4375"/>
                    </a:lnTo>
                    <a:lnTo>
                      <a:pt x="4022" y="4370"/>
                    </a:lnTo>
                    <a:lnTo>
                      <a:pt x="4011" y="4363"/>
                    </a:lnTo>
                    <a:lnTo>
                      <a:pt x="4000" y="4355"/>
                    </a:lnTo>
                    <a:lnTo>
                      <a:pt x="3991" y="4346"/>
                    </a:lnTo>
                    <a:lnTo>
                      <a:pt x="3982" y="4336"/>
                    </a:lnTo>
                    <a:lnTo>
                      <a:pt x="3974" y="4326"/>
                    </a:lnTo>
                    <a:lnTo>
                      <a:pt x="3968" y="4314"/>
                    </a:lnTo>
                    <a:lnTo>
                      <a:pt x="3962" y="4303"/>
                    </a:lnTo>
                    <a:lnTo>
                      <a:pt x="3958" y="4290"/>
                    </a:lnTo>
                    <a:lnTo>
                      <a:pt x="3955" y="4277"/>
                    </a:lnTo>
                    <a:lnTo>
                      <a:pt x="3953" y="4264"/>
                    </a:lnTo>
                    <a:lnTo>
                      <a:pt x="3952" y="4251"/>
                    </a:lnTo>
                    <a:lnTo>
                      <a:pt x="3953" y="4238"/>
                    </a:lnTo>
                    <a:lnTo>
                      <a:pt x="3955" y="4224"/>
                    </a:lnTo>
                    <a:lnTo>
                      <a:pt x="3958" y="4211"/>
                    </a:lnTo>
                    <a:lnTo>
                      <a:pt x="3958" y="4211"/>
                    </a:lnTo>
                    <a:lnTo>
                      <a:pt x="3963" y="4198"/>
                    </a:lnTo>
                    <a:lnTo>
                      <a:pt x="3969" y="4186"/>
                    </a:lnTo>
                    <a:lnTo>
                      <a:pt x="3976" y="4174"/>
                    </a:lnTo>
                    <a:lnTo>
                      <a:pt x="3984" y="4164"/>
                    </a:lnTo>
                    <a:lnTo>
                      <a:pt x="3993" y="4154"/>
                    </a:lnTo>
                    <a:lnTo>
                      <a:pt x="4002" y="4146"/>
                    </a:lnTo>
                    <a:lnTo>
                      <a:pt x="4013" y="4138"/>
                    </a:lnTo>
                    <a:lnTo>
                      <a:pt x="4024" y="4131"/>
                    </a:lnTo>
                    <a:lnTo>
                      <a:pt x="4036" y="4126"/>
                    </a:lnTo>
                    <a:lnTo>
                      <a:pt x="4048" y="4122"/>
                    </a:lnTo>
                    <a:lnTo>
                      <a:pt x="4060" y="4119"/>
                    </a:lnTo>
                    <a:lnTo>
                      <a:pt x="4073" y="4117"/>
                    </a:lnTo>
                    <a:lnTo>
                      <a:pt x="4086" y="4116"/>
                    </a:lnTo>
                    <a:lnTo>
                      <a:pt x="4100" y="4117"/>
                    </a:lnTo>
                    <a:lnTo>
                      <a:pt x="4113" y="4119"/>
                    </a:lnTo>
                    <a:lnTo>
                      <a:pt x="4126" y="4122"/>
                    </a:lnTo>
                    <a:lnTo>
                      <a:pt x="4126" y="4122"/>
                    </a:lnTo>
                    <a:lnTo>
                      <a:pt x="4169" y="4135"/>
                    </a:lnTo>
                    <a:lnTo>
                      <a:pt x="4211" y="4147"/>
                    </a:lnTo>
                    <a:lnTo>
                      <a:pt x="4252" y="4158"/>
                    </a:lnTo>
                    <a:lnTo>
                      <a:pt x="4293" y="4168"/>
                    </a:lnTo>
                    <a:lnTo>
                      <a:pt x="4332" y="4178"/>
                    </a:lnTo>
                    <a:lnTo>
                      <a:pt x="4371" y="4186"/>
                    </a:lnTo>
                    <a:lnTo>
                      <a:pt x="4410" y="4194"/>
                    </a:lnTo>
                    <a:lnTo>
                      <a:pt x="4447" y="4201"/>
                    </a:lnTo>
                    <a:lnTo>
                      <a:pt x="4484" y="4207"/>
                    </a:lnTo>
                    <a:lnTo>
                      <a:pt x="4520" y="4213"/>
                    </a:lnTo>
                    <a:lnTo>
                      <a:pt x="4555" y="4217"/>
                    </a:lnTo>
                    <a:lnTo>
                      <a:pt x="4589" y="4221"/>
                    </a:lnTo>
                    <a:lnTo>
                      <a:pt x="4623" y="4223"/>
                    </a:lnTo>
                    <a:lnTo>
                      <a:pt x="4656" y="4225"/>
                    </a:lnTo>
                    <a:lnTo>
                      <a:pt x="4688" y="4226"/>
                    </a:lnTo>
                    <a:lnTo>
                      <a:pt x="4719" y="4227"/>
                    </a:lnTo>
                    <a:lnTo>
                      <a:pt x="4749" y="4226"/>
                    </a:lnTo>
                    <a:lnTo>
                      <a:pt x="4779" y="4225"/>
                    </a:lnTo>
                    <a:lnTo>
                      <a:pt x="4808" y="4222"/>
                    </a:lnTo>
                    <a:lnTo>
                      <a:pt x="4836" y="4219"/>
                    </a:lnTo>
                    <a:lnTo>
                      <a:pt x="4863" y="4215"/>
                    </a:lnTo>
                    <a:lnTo>
                      <a:pt x="4889" y="4210"/>
                    </a:lnTo>
                    <a:lnTo>
                      <a:pt x="4914" y="4205"/>
                    </a:lnTo>
                    <a:lnTo>
                      <a:pt x="4938" y="4198"/>
                    </a:lnTo>
                    <a:lnTo>
                      <a:pt x="4962" y="4191"/>
                    </a:lnTo>
                    <a:lnTo>
                      <a:pt x="4985" y="4183"/>
                    </a:lnTo>
                    <a:lnTo>
                      <a:pt x="5006" y="4174"/>
                    </a:lnTo>
                    <a:lnTo>
                      <a:pt x="5027" y="4164"/>
                    </a:lnTo>
                    <a:lnTo>
                      <a:pt x="5047" y="4153"/>
                    </a:lnTo>
                    <a:lnTo>
                      <a:pt x="5066" y="4142"/>
                    </a:lnTo>
                    <a:lnTo>
                      <a:pt x="5085" y="4129"/>
                    </a:lnTo>
                    <a:lnTo>
                      <a:pt x="5102" y="4116"/>
                    </a:lnTo>
                    <a:lnTo>
                      <a:pt x="5102" y="4116"/>
                    </a:lnTo>
                    <a:lnTo>
                      <a:pt x="5124" y="4097"/>
                    </a:lnTo>
                    <a:lnTo>
                      <a:pt x="5136" y="4086"/>
                    </a:lnTo>
                    <a:lnTo>
                      <a:pt x="5147" y="4074"/>
                    </a:lnTo>
                    <a:lnTo>
                      <a:pt x="5158" y="4061"/>
                    </a:lnTo>
                    <a:lnTo>
                      <a:pt x="5168" y="4046"/>
                    </a:lnTo>
                    <a:lnTo>
                      <a:pt x="5179" y="4031"/>
                    </a:lnTo>
                    <a:lnTo>
                      <a:pt x="5189" y="4014"/>
                    </a:lnTo>
                    <a:lnTo>
                      <a:pt x="5198" y="3995"/>
                    </a:lnTo>
                    <a:lnTo>
                      <a:pt x="5207" y="3975"/>
                    </a:lnTo>
                    <a:lnTo>
                      <a:pt x="5215" y="3953"/>
                    </a:lnTo>
                    <a:lnTo>
                      <a:pt x="5223" y="3929"/>
                    </a:lnTo>
                    <a:lnTo>
                      <a:pt x="5229" y="3903"/>
                    </a:lnTo>
                    <a:lnTo>
                      <a:pt x="5235" y="3876"/>
                    </a:lnTo>
                    <a:lnTo>
                      <a:pt x="5239" y="3845"/>
                    </a:lnTo>
                    <a:lnTo>
                      <a:pt x="5242" y="3813"/>
                    </a:lnTo>
                    <a:lnTo>
                      <a:pt x="5242" y="3813"/>
                    </a:lnTo>
                    <a:lnTo>
                      <a:pt x="5243" y="3793"/>
                    </a:lnTo>
                    <a:lnTo>
                      <a:pt x="5242" y="3773"/>
                    </a:lnTo>
                    <a:lnTo>
                      <a:pt x="5240" y="3753"/>
                    </a:lnTo>
                    <a:lnTo>
                      <a:pt x="5236" y="3732"/>
                    </a:lnTo>
                    <a:lnTo>
                      <a:pt x="5231" y="3710"/>
                    </a:lnTo>
                    <a:lnTo>
                      <a:pt x="5225" y="3689"/>
                    </a:lnTo>
                    <a:lnTo>
                      <a:pt x="5218" y="3666"/>
                    </a:lnTo>
                    <a:lnTo>
                      <a:pt x="5210" y="3643"/>
                    </a:lnTo>
                    <a:lnTo>
                      <a:pt x="5191" y="3596"/>
                    </a:lnTo>
                    <a:lnTo>
                      <a:pt x="5169" y="3548"/>
                    </a:lnTo>
                    <a:lnTo>
                      <a:pt x="5120" y="3445"/>
                    </a:lnTo>
                    <a:lnTo>
                      <a:pt x="5095" y="3391"/>
                    </a:lnTo>
                    <a:lnTo>
                      <a:pt x="5071" y="3336"/>
                    </a:lnTo>
                    <a:lnTo>
                      <a:pt x="5048" y="3279"/>
                    </a:lnTo>
                    <a:lnTo>
                      <a:pt x="5037" y="3250"/>
                    </a:lnTo>
                    <a:lnTo>
                      <a:pt x="5027" y="3221"/>
                    </a:lnTo>
                    <a:lnTo>
                      <a:pt x="5018" y="3191"/>
                    </a:lnTo>
                    <a:lnTo>
                      <a:pt x="5009" y="3161"/>
                    </a:lnTo>
                    <a:lnTo>
                      <a:pt x="5002" y="3131"/>
                    </a:lnTo>
                    <a:lnTo>
                      <a:pt x="4995" y="3100"/>
                    </a:lnTo>
                    <a:lnTo>
                      <a:pt x="4990" y="3069"/>
                    </a:lnTo>
                    <a:lnTo>
                      <a:pt x="4986" y="3037"/>
                    </a:lnTo>
                    <a:lnTo>
                      <a:pt x="4983" y="3005"/>
                    </a:lnTo>
                    <a:lnTo>
                      <a:pt x="4982" y="2973"/>
                    </a:lnTo>
                    <a:lnTo>
                      <a:pt x="4982" y="2973"/>
                    </a:lnTo>
                    <a:lnTo>
                      <a:pt x="4984" y="2920"/>
                    </a:lnTo>
                    <a:lnTo>
                      <a:pt x="4984" y="2920"/>
                    </a:lnTo>
                    <a:lnTo>
                      <a:pt x="4986" y="2900"/>
                    </a:lnTo>
                    <a:lnTo>
                      <a:pt x="4990" y="2880"/>
                    </a:lnTo>
                    <a:lnTo>
                      <a:pt x="4993" y="2862"/>
                    </a:lnTo>
                    <a:lnTo>
                      <a:pt x="4998" y="2845"/>
                    </a:lnTo>
                    <a:lnTo>
                      <a:pt x="5003" y="2828"/>
                    </a:lnTo>
                    <a:lnTo>
                      <a:pt x="5009" y="2812"/>
                    </a:lnTo>
                    <a:lnTo>
                      <a:pt x="5015" y="2797"/>
                    </a:lnTo>
                    <a:lnTo>
                      <a:pt x="5022" y="2784"/>
                    </a:lnTo>
                    <a:lnTo>
                      <a:pt x="5029" y="2770"/>
                    </a:lnTo>
                    <a:lnTo>
                      <a:pt x="5037" y="2758"/>
                    </a:lnTo>
                    <a:lnTo>
                      <a:pt x="5046" y="2746"/>
                    </a:lnTo>
                    <a:lnTo>
                      <a:pt x="5055" y="2735"/>
                    </a:lnTo>
                    <a:lnTo>
                      <a:pt x="5065" y="2725"/>
                    </a:lnTo>
                    <a:lnTo>
                      <a:pt x="5075" y="2716"/>
                    </a:lnTo>
                    <a:lnTo>
                      <a:pt x="5085" y="2707"/>
                    </a:lnTo>
                    <a:lnTo>
                      <a:pt x="5096" y="2699"/>
                    </a:lnTo>
                    <a:lnTo>
                      <a:pt x="5107" y="2692"/>
                    </a:lnTo>
                    <a:lnTo>
                      <a:pt x="5119" y="2685"/>
                    </a:lnTo>
                    <a:lnTo>
                      <a:pt x="5130" y="2679"/>
                    </a:lnTo>
                    <a:lnTo>
                      <a:pt x="5142" y="2673"/>
                    </a:lnTo>
                    <a:lnTo>
                      <a:pt x="5155" y="2668"/>
                    </a:lnTo>
                    <a:lnTo>
                      <a:pt x="5168" y="2664"/>
                    </a:lnTo>
                    <a:lnTo>
                      <a:pt x="5193" y="2657"/>
                    </a:lnTo>
                    <a:lnTo>
                      <a:pt x="5220" y="2651"/>
                    </a:lnTo>
                    <a:lnTo>
                      <a:pt x="5247" y="2648"/>
                    </a:lnTo>
                    <a:lnTo>
                      <a:pt x="5274" y="2646"/>
                    </a:lnTo>
                    <a:lnTo>
                      <a:pt x="5302" y="2645"/>
                    </a:lnTo>
                    <a:lnTo>
                      <a:pt x="5329" y="2646"/>
                    </a:lnTo>
                    <a:lnTo>
                      <a:pt x="5356" y="2648"/>
                    </a:lnTo>
                    <a:lnTo>
                      <a:pt x="5383" y="2651"/>
                    </a:lnTo>
                    <a:lnTo>
                      <a:pt x="5409" y="2655"/>
                    </a:lnTo>
                    <a:lnTo>
                      <a:pt x="5433" y="2659"/>
                    </a:lnTo>
                    <a:lnTo>
                      <a:pt x="5457" y="2664"/>
                    </a:lnTo>
                    <a:lnTo>
                      <a:pt x="5500" y="2675"/>
                    </a:lnTo>
                    <a:lnTo>
                      <a:pt x="5537" y="2685"/>
                    </a:lnTo>
                    <a:lnTo>
                      <a:pt x="5565" y="2694"/>
                    </a:lnTo>
                    <a:lnTo>
                      <a:pt x="5589" y="2703"/>
                    </a:lnTo>
                    <a:lnTo>
                      <a:pt x="5589" y="2703"/>
                    </a:lnTo>
                    <a:lnTo>
                      <a:pt x="5604" y="2710"/>
                    </a:lnTo>
                    <a:lnTo>
                      <a:pt x="5618" y="2715"/>
                    </a:lnTo>
                    <a:lnTo>
                      <a:pt x="5632" y="2719"/>
                    </a:lnTo>
                    <a:lnTo>
                      <a:pt x="5645" y="2721"/>
                    </a:lnTo>
                    <a:lnTo>
                      <a:pt x="5658" y="2721"/>
                    </a:lnTo>
                    <a:lnTo>
                      <a:pt x="5671" y="2720"/>
                    </a:lnTo>
                    <a:lnTo>
                      <a:pt x="5684" y="2717"/>
                    </a:lnTo>
                    <a:lnTo>
                      <a:pt x="5696" y="2713"/>
                    </a:lnTo>
                    <a:lnTo>
                      <a:pt x="5708" y="2707"/>
                    </a:lnTo>
                    <a:lnTo>
                      <a:pt x="5719" y="2700"/>
                    </a:lnTo>
                    <a:lnTo>
                      <a:pt x="5731" y="2692"/>
                    </a:lnTo>
                    <a:lnTo>
                      <a:pt x="5742" y="2682"/>
                    </a:lnTo>
                    <a:lnTo>
                      <a:pt x="5752" y="2671"/>
                    </a:lnTo>
                    <a:lnTo>
                      <a:pt x="5762" y="2659"/>
                    </a:lnTo>
                    <a:lnTo>
                      <a:pt x="5772" y="2645"/>
                    </a:lnTo>
                    <a:lnTo>
                      <a:pt x="5781" y="2631"/>
                    </a:lnTo>
                    <a:lnTo>
                      <a:pt x="5790" y="2615"/>
                    </a:lnTo>
                    <a:lnTo>
                      <a:pt x="5798" y="2599"/>
                    </a:lnTo>
                    <a:lnTo>
                      <a:pt x="5806" y="2581"/>
                    </a:lnTo>
                    <a:lnTo>
                      <a:pt x="5814" y="2563"/>
                    </a:lnTo>
                    <a:lnTo>
                      <a:pt x="5821" y="2544"/>
                    </a:lnTo>
                    <a:lnTo>
                      <a:pt x="5828" y="2524"/>
                    </a:lnTo>
                    <a:lnTo>
                      <a:pt x="5834" y="2503"/>
                    </a:lnTo>
                    <a:lnTo>
                      <a:pt x="5840" y="2481"/>
                    </a:lnTo>
                    <a:lnTo>
                      <a:pt x="5845" y="2459"/>
                    </a:lnTo>
                    <a:lnTo>
                      <a:pt x="5850" y="2436"/>
                    </a:lnTo>
                    <a:lnTo>
                      <a:pt x="5854" y="2413"/>
                    </a:lnTo>
                    <a:lnTo>
                      <a:pt x="5857" y="2389"/>
                    </a:lnTo>
                    <a:lnTo>
                      <a:pt x="5863" y="2340"/>
                    </a:lnTo>
                    <a:lnTo>
                      <a:pt x="5867" y="2289"/>
                    </a:lnTo>
                    <a:lnTo>
                      <a:pt x="5868" y="2238"/>
                    </a:lnTo>
                    <a:lnTo>
                      <a:pt x="5868" y="2212"/>
                    </a:lnTo>
                    <a:lnTo>
                      <a:pt x="5867" y="2185"/>
                    </a:lnTo>
                    <a:lnTo>
                      <a:pt x="5865" y="2159"/>
                    </a:lnTo>
                    <a:lnTo>
                      <a:pt x="5863" y="2133"/>
                    </a:lnTo>
                    <a:lnTo>
                      <a:pt x="5860" y="2106"/>
                    </a:lnTo>
                    <a:lnTo>
                      <a:pt x="5857" y="2080"/>
                    </a:lnTo>
                    <a:lnTo>
                      <a:pt x="5853" y="2054"/>
                    </a:lnTo>
                    <a:lnTo>
                      <a:pt x="5848" y="2028"/>
                    </a:lnTo>
                    <a:lnTo>
                      <a:pt x="5843" y="2002"/>
                    </a:lnTo>
                    <a:lnTo>
                      <a:pt x="5837" y="1977"/>
                    </a:lnTo>
                    <a:lnTo>
                      <a:pt x="5830" y="1952"/>
                    </a:lnTo>
                    <a:lnTo>
                      <a:pt x="5822" y="1927"/>
                    </a:lnTo>
                    <a:lnTo>
                      <a:pt x="5814" y="1902"/>
                    </a:lnTo>
                    <a:lnTo>
                      <a:pt x="5805" y="1878"/>
                    </a:lnTo>
                    <a:lnTo>
                      <a:pt x="5796" y="1855"/>
                    </a:lnTo>
                    <a:lnTo>
                      <a:pt x="5785" y="1832"/>
                    </a:lnTo>
                    <a:lnTo>
                      <a:pt x="5774" y="1810"/>
                    </a:lnTo>
                    <a:lnTo>
                      <a:pt x="5762" y="1788"/>
                    </a:lnTo>
                    <a:lnTo>
                      <a:pt x="5749" y="1767"/>
                    </a:lnTo>
                    <a:lnTo>
                      <a:pt x="5736" y="1747"/>
                    </a:lnTo>
                    <a:lnTo>
                      <a:pt x="5722" y="1727"/>
                    </a:lnTo>
                    <a:lnTo>
                      <a:pt x="5707" y="1709"/>
                    </a:lnTo>
                    <a:lnTo>
                      <a:pt x="5691" y="1691"/>
                    </a:lnTo>
                    <a:lnTo>
                      <a:pt x="5674" y="1675"/>
                    </a:lnTo>
                    <a:lnTo>
                      <a:pt x="5657" y="1659"/>
                    </a:lnTo>
                    <a:lnTo>
                      <a:pt x="5638" y="1644"/>
                    </a:lnTo>
                    <a:lnTo>
                      <a:pt x="5619" y="1631"/>
                    </a:lnTo>
                    <a:lnTo>
                      <a:pt x="5599" y="1618"/>
                    </a:lnTo>
                    <a:lnTo>
                      <a:pt x="5578" y="1607"/>
                    </a:lnTo>
                    <a:lnTo>
                      <a:pt x="5556" y="1597"/>
                    </a:lnTo>
                    <a:lnTo>
                      <a:pt x="5556" y="1597"/>
                    </a:lnTo>
                    <a:close/>
                    <a:moveTo>
                      <a:pt x="4829" y="6264"/>
                    </a:moveTo>
                    <a:lnTo>
                      <a:pt x="4829" y="6264"/>
                    </a:lnTo>
                    <a:lnTo>
                      <a:pt x="4840" y="6268"/>
                    </a:lnTo>
                    <a:lnTo>
                      <a:pt x="4851" y="6274"/>
                    </a:lnTo>
                    <a:lnTo>
                      <a:pt x="4861" y="6280"/>
                    </a:lnTo>
                    <a:lnTo>
                      <a:pt x="4870" y="6288"/>
                    </a:lnTo>
                    <a:lnTo>
                      <a:pt x="4878" y="6296"/>
                    </a:lnTo>
                    <a:lnTo>
                      <a:pt x="4886" y="6305"/>
                    </a:lnTo>
                    <a:lnTo>
                      <a:pt x="4892" y="6315"/>
                    </a:lnTo>
                    <a:lnTo>
                      <a:pt x="4898" y="6325"/>
                    </a:lnTo>
                    <a:lnTo>
                      <a:pt x="4902" y="6336"/>
                    </a:lnTo>
                    <a:lnTo>
                      <a:pt x="4906" y="6347"/>
                    </a:lnTo>
                    <a:lnTo>
                      <a:pt x="4908" y="6358"/>
                    </a:lnTo>
                    <a:lnTo>
                      <a:pt x="4909" y="6370"/>
                    </a:lnTo>
                    <a:lnTo>
                      <a:pt x="4909" y="6381"/>
                    </a:lnTo>
                    <a:lnTo>
                      <a:pt x="4909" y="6393"/>
                    </a:lnTo>
                    <a:lnTo>
                      <a:pt x="4906" y="6405"/>
                    </a:lnTo>
                    <a:lnTo>
                      <a:pt x="4903" y="6417"/>
                    </a:lnTo>
                    <a:lnTo>
                      <a:pt x="4903" y="6417"/>
                    </a:lnTo>
                    <a:lnTo>
                      <a:pt x="4898" y="6428"/>
                    </a:lnTo>
                    <a:lnTo>
                      <a:pt x="4893" y="6439"/>
                    </a:lnTo>
                    <a:lnTo>
                      <a:pt x="4886" y="6449"/>
                    </a:lnTo>
                    <a:lnTo>
                      <a:pt x="4878" y="6458"/>
                    </a:lnTo>
                    <a:lnTo>
                      <a:pt x="4870" y="6466"/>
                    </a:lnTo>
                    <a:lnTo>
                      <a:pt x="4861" y="6474"/>
                    </a:lnTo>
                    <a:lnTo>
                      <a:pt x="4852" y="6480"/>
                    </a:lnTo>
                    <a:lnTo>
                      <a:pt x="4842" y="6486"/>
                    </a:lnTo>
                    <a:lnTo>
                      <a:pt x="4831" y="6490"/>
                    </a:lnTo>
                    <a:lnTo>
                      <a:pt x="4820" y="6494"/>
                    </a:lnTo>
                    <a:lnTo>
                      <a:pt x="4808" y="6496"/>
                    </a:lnTo>
                    <a:lnTo>
                      <a:pt x="4797" y="6498"/>
                    </a:lnTo>
                    <a:lnTo>
                      <a:pt x="4785" y="6498"/>
                    </a:lnTo>
                    <a:lnTo>
                      <a:pt x="4773" y="6497"/>
                    </a:lnTo>
                    <a:lnTo>
                      <a:pt x="4761" y="6495"/>
                    </a:lnTo>
                    <a:lnTo>
                      <a:pt x="4749" y="6491"/>
                    </a:lnTo>
                    <a:lnTo>
                      <a:pt x="4749" y="6491"/>
                    </a:lnTo>
                    <a:lnTo>
                      <a:pt x="4726" y="6483"/>
                    </a:lnTo>
                    <a:lnTo>
                      <a:pt x="4702" y="6476"/>
                    </a:lnTo>
                    <a:lnTo>
                      <a:pt x="4677" y="6469"/>
                    </a:lnTo>
                    <a:lnTo>
                      <a:pt x="4652" y="6463"/>
                    </a:lnTo>
                    <a:lnTo>
                      <a:pt x="4601" y="6452"/>
                    </a:lnTo>
                    <a:lnTo>
                      <a:pt x="4549" y="6444"/>
                    </a:lnTo>
                    <a:lnTo>
                      <a:pt x="4496" y="6437"/>
                    </a:lnTo>
                    <a:lnTo>
                      <a:pt x="4441" y="6432"/>
                    </a:lnTo>
                    <a:lnTo>
                      <a:pt x="4386" y="6429"/>
                    </a:lnTo>
                    <a:lnTo>
                      <a:pt x="4330" y="6427"/>
                    </a:lnTo>
                    <a:lnTo>
                      <a:pt x="4330" y="6427"/>
                    </a:lnTo>
                    <a:lnTo>
                      <a:pt x="4313" y="6427"/>
                    </a:lnTo>
                    <a:lnTo>
                      <a:pt x="4264" y="6426"/>
                    </a:lnTo>
                    <a:lnTo>
                      <a:pt x="4228" y="6427"/>
                    </a:lnTo>
                    <a:lnTo>
                      <a:pt x="4185" y="6428"/>
                    </a:lnTo>
                    <a:lnTo>
                      <a:pt x="4135" y="6431"/>
                    </a:lnTo>
                    <a:lnTo>
                      <a:pt x="4079" y="6435"/>
                    </a:lnTo>
                    <a:lnTo>
                      <a:pt x="4017" y="6440"/>
                    </a:lnTo>
                    <a:lnTo>
                      <a:pt x="3949" y="6448"/>
                    </a:lnTo>
                    <a:lnTo>
                      <a:pt x="3876" y="6458"/>
                    </a:lnTo>
                    <a:lnTo>
                      <a:pt x="3799" y="6471"/>
                    </a:lnTo>
                    <a:lnTo>
                      <a:pt x="3716" y="6487"/>
                    </a:lnTo>
                    <a:lnTo>
                      <a:pt x="3674" y="6496"/>
                    </a:lnTo>
                    <a:lnTo>
                      <a:pt x="3630" y="6505"/>
                    </a:lnTo>
                    <a:lnTo>
                      <a:pt x="3585" y="6516"/>
                    </a:lnTo>
                    <a:lnTo>
                      <a:pt x="3540" y="6527"/>
                    </a:lnTo>
                    <a:lnTo>
                      <a:pt x="3493" y="6540"/>
                    </a:lnTo>
                    <a:lnTo>
                      <a:pt x="3446" y="6553"/>
                    </a:lnTo>
                    <a:lnTo>
                      <a:pt x="3446" y="6553"/>
                    </a:lnTo>
                    <a:lnTo>
                      <a:pt x="3491" y="6572"/>
                    </a:lnTo>
                    <a:lnTo>
                      <a:pt x="3534" y="6591"/>
                    </a:lnTo>
                    <a:lnTo>
                      <a:pt x="3575" y="6612"/>
                    </a:lnTo>
                    <a:lnTo>
                      <a:pt x="3615" y="6634"/>
                    </a:lnTo>
                    <a:lnTo>
                      <a:pt x="3653" y="6656"/>
                    </a:lnTo>
                    <a:lnTo>
                      <a:pt x="3689" y="6680"/>
                    </a:lnTo>
                    <a:lnTo>
                      <a:pt x="3723" y="6704"/>
                    </a:lnTo>
                    <a:lnTo>
                      <a:pt x="3756" y="6730"/>
                    </a:lnTo>
                    <a:lnTo>
                      <a:pt x="3788" y="6755"/>
                    </a:lnTo>
                    <a:lnTo>
                      <a:pt x="3817" y="6782"/>
                    </a:lnTo>
                    <a:lnTo>
                      <a:pt x="3846" y="6809"/>
                    </a:lnTo>
                    <a:lnTo>
                      <a:pt x="3873" y="6836"/>
                    </a:lnTo>
                    <a:lnTo>
                      <a:pt x="3898" y="6864"/>
                    </a:lnTo>
                    <a:lnTo>
                      <a:pt x="3922" y="6891"/>
                    </a:lnTo>
                    <a:lnTo>
                      <a:pt x="3945" y="6920"/>
                    </a:lnTo>
                    <a:lnTo>
                      <a:pt x="3967" y="6948"/>
                    </a:lnTo>
                    <a:lnTo>
                      <a:pt x="3987" y="6976"/>
                    </a:lnTo>
                    <a:lnTo>
                      <a:pt x="4007" y="7004"/>
                    </a:lnTo>
                    <a:lnTo>
                      <a:pt x="4025" y="7032"/>
                    </a:lnTo>
                    <a:lnTo>
                      <a:pt x="4042" y="7060"/>
                    </a:lnTo>
                    <a:lnTo>
                      <a:pt x="4058" y="7088"/>
                    </a:lnTo>
                    <a:lnTo>
                      <a:pt x="4073" y="7115"/>
                    </a:lnTo>
                    <a:lnTo>
                      <a:pt x="4101" y="7168"/>
                    </a:lnTo>
                    <a:lnTo>
                      <a:pt x="4125" y="7218"/>
                    </a:lnTo>
                    <a:lnTo>
                      <a:pt x="4146" y="7266"/>
                    </a:lnTo>
                    <a:lnTo>
                      <a:pt x="4164" y="7310"/>
                    </a:lnTo>
                    <a:lnTo>
                      <a:pt x="4180" y="7349"/>
                    </a:lnTo>
                    <a:lnTo>
                      <a:pt x="4180" y="7349"/>
                    </a:lnTo>
                    <a:lnTo>
                      <a:pt x="4196" y="7388"/>
                    </a:lnTo>
                    <a:lnTo>
                      <a:pt x="4209" y="7428"/>
                    </a:lnTo>
                    <a:lnTo>
                      <a:pt x="4215" y="7447"/>
                    </a:lnTo>
                    <a:lnTo>
                      <a:pt x="4220" y="7466"/>
                    </a:lnTo>
                    <a:lnTo>
                      <a:pt x="4225" y="7485"/>
                    </a:lnTo>
                    <a:lnTo>
                      <a:pt x="4228" y="7503"/>
                    </a:lnTo>
                    <a:lnTo>
                      <a:pt x="4231" y="7520"/>
                    </a:lnTo>
                    <a:lnTo>
                      <a:pt x="4232" y="7537"/>
                    </a:lnTo>
                    <a:lnTo>
                      <a:pt x="4232" y="7553"/>
                    </a:lnTo>
                    <a:lnTo>
                      <a:pt x="4231" y="7568"/>
                    </a:lnTo>
                    <a:lnTo>
                      <a:pt x="4229" y="7582"/>
                    </a:lnTo>
                    <a:lnTo>
                      <a:pt x="4224" y="7595"/>
                    </a:lnTo>
                    <a:lnTo>
                      <a:pt x="4219" y="7606"/>
                    </a:lnTo>
                    <a:lnTo>
                      <a:pt x="4211" y="7616"/>
                    </a:lnTo>
                    <a:lnTo>
                      <a:pt x="4211" y="7616"/>
                    </a:lnTo>
                    <a:lnTo>
                      <a:pt x="4203" y="7623"/>
                    </a:lnTo>
                    <a:lnTo>
                      <a:pt x="4195" y="7629"/>
                    </a:lnTo>
                    <a:lnTo>
                      <a:pt x="4185" y="7634"/>
                    </a:lnTo>
                    <a:lnTo>
                      <a:pt x="4175" y="7639"/>
                    </a:lnTo>
                    <a:lnTo>
                      <a:pt x="4164" y="7642"/>
                    </a:lnTo>
                    <a:lnTo>
                      <a:pt x="4153" y="7644"/>
                    </a:lnTo>
                    <a:lnTo>
                      <a:pt x="4141" y="7645"/>
                    </a:lnTo>
                    <a:lnTo>
                      <a:pt x="4130" y="7646"/>
                    </a:lnTo>
                    <a:lnTo>
                      <a:pt x="4118" y="7645"/>
                    </a:lnTo>
                    <a:lnTo>
                      <a:pt x="4107" y="7643"/>
                    </a:lnTo>
                    <a:lnTo>
                      <a:pt x="4096" y="7641"/>
                    </a:lnTo>
                    <a:lnTo>
                      <a:pt x="4086" y="7638"/>
                    </a:lnTo>
                    <a:lnTo>
                      <a:pt x="4076" y="7634"/>
                    </a:lnTo>
                    <a:lnTo>
                      <a:pt x="4068" y="7629"/>
                    </a:lnTo>
                    <a:lnTo>
                      <a:pt x="4060" y="7623"/>
                    </a:lnTo>
                    <a:lnTo>
                      <a:pt x="4053" y="7616"/>
                    </a:lnTo>
                    <a:lnTo>
                      <a:pt x="4053" y="7616"/>
                    </a:lnTo>
                    <a:lnTo>
                      <a:pt x="4040" y="7600"/>
                    </a:lnTo>
                    <a:lnTo>
                      <a:pt x="4028" y="7582"/>
                    </a:lnTo>
                    <a:lnTo>
                      <a:pt x="4016" y="7563"/>
                    </a:lnTo>
                    <a:lnTo>
                      <a:pt x="4004" y="7543"/>
                    </a:lnTo>
                    <a:lnTo>
                      <a:pt x="3993" y="7520"/>
                    </a:lnTo>
                    <a:lnTo>
                      <a:pt x="3981" y="7496"/>
                    </a:lnTo>
                    <a:lnTo>
                      <a:pt x="3969" y="7469"/>
                    </a:lnTo>
                    <a:lnTo>
                      <a:pt x="3957" y="7439"/>
                    </a:lnTo>
                    <a:lnTo>
                      <a:pt x="3957" y="7439"/>
                    </a:lnTo>
                    <a:lnTo>
                      <a:pt x="3937" y="7390"/>
                    </a:lnTo>
                    <a:lnTo>
                      <a:pt x="3915" y="7338"/>
                    </a:lnTo>
                    <a:lnTo>
                      <a:pt x="3890" y="7282"/>
                    </a:lnTo>
                    <a:lnTo>
                      <a:pt x="3875" y="7254"/>
                    </a:lnTo>
                    <a:lnTo>
                      <a:pt x="3860" y="7225"/>
                    </a:lnTo>
                    <a:lnTo>
                      <a:pt x="3844" y="7195"/>
                    </a:lnTo>
                    <a:lnTo>
                      <a:pt x="3826" y="7166"/>
                    </a:lnTo>
                    <a:lnTo>
                      <a:pt x="3807" y="7136"/>
                    </a:lnTo>
                    <a:lnTo>
                      <a:pt x="3787" y="7107"/>
                    </a:lnTo>
                    <a:lnTo>
                      <a:pt x="3765" y="7077"/>
                    </a:lnTo>
                    <a:lnTo>
                      <a:pt x="3742" y="7048"/>
                    </a:lnTo>
                    <a:lnTo>
                      <a:pt x="3717" y="7019"/>
                    </a:lnTo>
                    <a:lnTo>
                      <a:pt x="3690" y="6990"/>
                    </a:lnTo>
                    <a:lnTo>
                      <a:pt x="3661" y="6963"/>
                    </a:lnTo>
                    <a:lnTo>
                      <a:pt x="3631" y="6936"/>
                    </a:lnTo>
                    <a:lnTo>
                      <a:pt x="3598" y="6909"/>
                    </a:lnTo>
                    <a:lnTo>
                      <a:pt x="3564" y="6884"/>
                    </a:lnTo>
                    <a:lnTo>
                      <a:pt x="3527" y="6860"/>
                    </a:lnTo>
                    <a:lnTo>
                      <a:pt x="3488" y="6837"/>
                    </a:lnTo>
                    <a:lnTo>
                      <a:pt x="3447" y="6815"/>
                    </a:lnTo>
                    <a:lnTo>
                      <a:pt x="3404" y="6795"/>
                    </a:lnTo>
                    <a:lnTo>
                      <a:pt x="3381" y="6785"/>
                    </a:lnTo>
                    <a:lnTo>
                      <a:pt x="3357" y="6776"/>
                    </a:lnTo>
                    <a:lnTo>
                      <a:pt x="3334" y="6767"/>
                    </a:lnTo>
                    <a:lnTo>
                      <a:pt x="3309" y="6758"/>
                    </a:lnTo>
                    <a:lnTo>
                      <a:pt x="3284" y="6751"/>
                    </a:lnTo>
                    <a:lnTo>
                      <a:pt x="3258" y="6743"/>
                    </a:lnTo>
                    <a:lnTo>
                      <a:pt x="3231" y="6736"/>
                    </a:lnTo>
                    <a:lnTo>
                      <a:pt x="3204" y="6729"/>
                    </a:lnTo>
                    <a:lnTo>
                      <a:pt x="3176" y="6723"/>
                    </a:lnTo>
                    <a:lnTo>
                      <a:pt x="3146" y="6718"/>
                    </a:lnTo>
                    <a:lnTo>
                      <a:pt x="3116" y="6713"/>
                    </a:lnTo>
                    <a:lnTo>
                      <a:pt x="3086" y="6708"/>
                    </a:lnTo>
                    <a:lnTo>
                      <a:pt x="3055" y="6704"/>
                    </a:lnTo>
                    <a:lnTo>
                      <a:pt x="3024" y="6701"/>
                    </a:lnTo>
                    <a:lnTo>
                      <a:pt x="2991" y="6698"/>
                    </a:lnTo>
                    <a:lnTo>
                      <a:pt x="2958" y="6696"/>
                    </a:lnTo>
                    <a:lnTo>
                      <a:pt x="2958" y="6696"/>
                    </a:lnTo>
                    <a:lnTo>
                      <a:pt x="2924" y="6694"/>
                    </a:lnTo>
                    <a:lnTo>
                      <a:pt x="2891" y="6690"/>
                    </a:lnTo>
                    <a:lnTo>
                      <a:pt x="2858" y="6687"/>
                    </a:lnTo>
                    <a:lnTo>
                      <a:pt x="2826" y="6682"/>
                    </a:lnTo>
                    <a:lnTo>
                      <a:pt x="2794" y="6677"/>
                    </a:lnTo>
                    <a:lnTo>
                      <a:pt x="2762" y="6671"/>
                    </a:lnTo>
                    <a:lnTo>
                      <a:pt x="2731" y="6664"/>
                    </a:lnTo>
                    <a:lnTo>
                      <a:pt x="2701" y="6657"/>
                    </a:lnTo>
                    <a:lnTo>
                      <a:pt x="2670" y="6649"/>
                    </a:lnTo>
                    <a:lnTo>
                      <a:pt x="2641" y="6641"/>
                    </a:lnTo>
                    <a:lnTo>
                      <a:pt x="2611" y="6632"/>
                    </a:lnTo>
                    <a:lnTo>
                      <a:pt x="2582" y="6622"/>
                    </a:lnTo>
                    <a:lnTo>
                      <a:pt x="2554" y="6612"/>
                    </a:lnTo>
                    <a:lnTo>
                      <a:pt x="2525" y="6601"/>
                    </a:lnTo>
                    <a:lnTo>
                      <a:pt x="2498" y="6590"/>
                    </a:lnTo>
                    <a:lnTo>
                      <a:pt x="2470" y="6578"/>
                    </a:lnTo>
                    <a:lnTo>
                      <a:pt x="2444" y="6566"/>
                    </a:lnTo>
                    <a:lnTo>
                      <a:pt x="2417" y="6553"/>
                    </a:lnTo>
                    <a:lnTo>
                      <a:pt x="2365" y="6526"/>
                    </a:lnTo>
                    <a:lnTo>
                      <a:pt x="2315" y="6497"/>
                    </a:lnTo>
                    <a:lnTo>
                      <a:pt x="2267" y="6467"/>
                    </a:lnTo>
                    <a:lnTo>
                      <a:pt x="2220" y="6436"/>
                    </a:lnTo>
                    <a:lnTo>
                      <a:pt x="2174" y="6403"/>
                    </a:lnTo>
                    <a:lnTo>
                      <a:pt x="2131" y="6369"/>
                    </a:lnTo>
                    <a:lnTo>
                      <a:pt x="2088" y="6334"/>
                    </a:lnTo>
                    <a:lnTo>
                      <a:pt x="2088" y="6334"/>
                    </a:lnTo>
                    <a:lnTo>
                      <a:pt x="2093" y="6383"/>
                    </a:lnTo>
                    <a:lnTo>
                      <a:pt x="2098" y="6433"/>
                    </a:lnTo>
                    <a:lnTo>
                      <a:pt x="2105" y="6484"/>
                    </a:lnTo>
                    <a:lnTo>
                      <a:pt x="2112" y="6537"/>
                    </a:lnTo>
                    <a:lnTo>
                      <a:pt x="2120" y="6590"/>
                    </a:lnTo>
                    <a:lnTo>
                      <a:pt x="2129" y="6645"/>
                    </a:lnTo>
                    <a:lnTo>
                      <a:pt x="2139" y="6699"/>
                    </a:lnTo>
                    <a:lnTo>
                      <a:pt x="2151" y="6754"/>
                    </a:lnTo>
                    <a:lnTo>
                      <a:pt x="2240" y="7058"/>
                    </a:lnTo>
                    <a:lnTo>
                      <a:pt x="2240" y="7058"/>
                    </a:lnTo>
                    <a:lnTo>
                      <a:pt x="2259" y="7105"/>
                    </a:lnTo>
                    <a:lnTo>
                      <a:pt x="2280" y="7149"/>
                    </a:lnTo>
                    <a:lnTo>
                      <a:pt x="2301" y="7191"/>
                    </a:lnTo>
                    <a:lnTo>
                      <a:pt x="2313" y="7211"/>
                    </a:lnTo>
                    <a:lnTo>
                      <a:pt x="2324" y="7231"/>
                    </a:lnTo>
                    <a:lnTo>
                      <a:pt x="2337" y="7249"/>
                    </a:lnTo>
                    <a:lnTo>
                      <a:pt x="2349" y="7267"/>
                    </a:lnTo>
                    <a:lnTo>
                      <a:pt x="2362" y="7285"/>
                    </a:lnTo>
                    <a:lnTo>
                      <a:pt x="2375" y="7301"/>
                    </a:lnTo>
                    <a:lnTo>
                      <a:pt x="2389" y="7317"/>
                    </a:lnTo>
                    <a:lnTo>
                      <a:pt x="2403" y="7332"/>
                    </a:lnTo>
                    <a:lnTo>
                      <a:pt x="2417" y="7346"/>
                    </a:lnTo>
                    <a:lnTo>
                      <a:pt x="2432" y="7359"/>
                    </a:lnTo>
                    <a:lnTo>
                      <a:pt x="2432" y="7359"/>
                    </a:lnTo>
                    <a:lnTo>
                      <a:pt x="2441" y="7367"/>
                    </a:lnTo>
                    <a:lnTo>
                      <a:pt x="2449" y="7376"/>
                    </a:lnTo>
                    <a:lnTo>
                      <a:pt x="2456" y="7386"/>
                    </a:lnTo>
                    <a:lnTo>
                      <a:pt x="2462" y="7396"/>
                    </a:lnTo>
                    <a:lnTo>
                      <a:pt x="2467" y="7406"/>
                    </a:lnTo>
                    <a:lnTo>
                      <a:pt x="2471" y="7417"/>
                    </a:lnTo>
                    <a:lnTo>
                      <a:pt x="2474" y="7429"/>
                    </a:lnTo>
                    <a:lnTo>
                      <a:pt x="2475" y="7440"/>
                    </a:lnTo>
                    <a:lnTo>
                      <a:pt x="2476" y="7452"/>
                    </a:lnTo>
                    <a:lnTo>
                      <a:pt x="2475" y="7463"/>
                    </a:lnTo>
                    <a:lnTo>
                      <a:pt x="2474" y="7475"/>
                    </a:lnTo>
                    <a:lnTo>
                      <a:pt x="2471" y="7486"/>
                    </a:lnTo>
                    <a:lnTo>
                      <a:pt x="2467" y="7497"/>
                    </a:lnTo>
                    <a:lnTo>
                      <a:pt x="2462" y="7508"/>
                    </a:lnTo>
                    <a:lnTo>
                      <a:pt x="2455" y="7518"/>
                    </a:lnTo>
                    <a:lnTo>
                      <a:pt x="2448" y="7528"/>
                    </a:lnTo>
                    <a:lnTo>
                      <a:pt x="2448" y="7528"/>
                    </a:lnTo>
                    <a:lnTo>
                      <a:pt x="2438" y="7539"/>
                    </a:lnTo>
                    <a:lnTo>
                      <a:pt x="2427" y="7547"/>
                    </a:lnTo>
                    <a:lnTo>
                      <a:pt x="2415" y="7554"/>
                    </a:lnTo>
                    <a:lnTo>
                      <a:pt x="2403" y="7559"/>
                    </a:lnTo>
                    <a:lnTo>
                      <a:pt x="2390" y="7563"/>
                    </a:lnTo>
                    <a:lnTo>
                      <a:pt x="2378" y="7565"/>
                    </a:lnTo>
                    <a:lnTo>
                      <a:pt x="2365" y="7566"/>
                    </a:lnTo>
                    <a:lnTo>
                      <a:pt x="2352" y="7566"/>
                    </a:lnTo>
                    <a:lnTo>
                      <a:pt x="2340" y="7565"/>
                    </a:lnTo>
                    <a:lnTo>
                      <a:pt x="2328" y="7563"/>
                    </a:lnTo>
                    <a:lnTo>
                      <a:pt x="2317" y="7561"/>
                    </a:lnTo>
                    <a:lnTo>
                      <a:pt x="2307" y="7558"/>
                    </a:lnTo>
                    <a:lnTo>
                      <a:pt x="2298" y="7555"/>
                    </a:lnTo>
                    <a:lnTo>
                      <a:pt x="2290" y="7551"/>
                    </a:lnTo>
                    <a:lnTo>
                      <a:pt x="2283" y="7548"/>
                    </a:lnTo>
                    <a:lnTo>
                      <a:pt x="2278" y="7544"/>
                    </a:lnTo>
                    <a:lnTo>
                      <a:pt x="2278" y="7544"/>
                    </a:lnTo>
                    <a:lnTo>
                      <a:pt x="2259" y="7527"/>
                    </a:lnTo>
                    <a:lnTo>
                      <a:pt x="2240" y="7509"/>
                    </a:lnTo>
                    <a:lnTo>
                      <a:pt x="2221" y="7490"/>
                    </a:lnTo>
                    <a:lnTo>
                      <a:pt x="2203" y="7471"/>
                    </a:lnTo>
                    <a:lnTo>
                      <a:pt x="2186" y="7450"/>
                    </a:lnTo>
                    <a:lnTo>
                      <a:pt x="2169" y="7429"/>
                    </a:lnTo>
                    <a:lnTo>
                      <a:pt x="2153" y="7407"/>
                    </a:lnTo>
                    <a:lnTo>
                      <a:pt x="2137" y="7385"/>
                    </a:lnTo>
                    <a:lnTo>
                      <a:pt x="2122" y="7361"/>
                    </a:lnTo>
                    <a:lnTo>
                      <a:pt x="2107" y="7337"/>
                    </a:lnTo>
                    <a:lnTo>
                      <a:pt x="2093" y="7313"/>
                    </a:lnTo>
                    <a:lnTo>
                      <a:pt x="2079" y="7288"/>
                    </a:lnTo>
                    <a:lnTo>
                      <a:pt x="2066" y="7262"/>
                    </a:lnTo>
                    <a:lnTo>
                      <a:pt x="2053" y="7236"/>
                    </a:lnTo>
                    <a:lnTo>
                      <a:pt x="2041" y="7210"/>
                    </a:lnTo>
                    <a:lnTo>
                      <a:pt x="2029" y="7183"/>
                    </a:lnTo>
                    <a:lnTo>
                      <a:pt x="2007" y="7128"/>
                    </a:lnTo>
                    <a:lnTo>
                      <a:pt x="1987" y="7072"/>
                    </a:lnTo>
                    <a:lnTo>
                      <a:pt x="1968" y="7015"/>
                    </a:lnTo>
                    <a:lnTo>
                      <a:pt x="1951" y="6957"/>
                    </a:lnTo>
                    <a:lnTo>
                      <a:pt x="1935" y="6899"/>
                    </a:lnTo>
                    <a:lnTo>
                      <a:pt x="1921" y="6840"/>
                    </a:lnTo>
                    <a:lnTo>
                      <a:pt x="1908" y="6782"/>
                    </a:lnTo>
                    <a:lnTo>
                      <a:pt x="1897" y="6724"/>
                    </a:lnTo>
                    <a:lnTo>
                      <a:pt x="1886" y="6667"/>
                    </a:lnTo>
                    <a:lnTo>
                      <a:pt x="1877" y="6611"/>
                    </a:lnTo>
                    <a:lnTo>
                      <a:pt x="1869" y="6556"/>
                    </a:lnTo>
                    <a:lnTo>
                      <a:pt x="1863" y="6503"/>
                    </a:lnTo>
                    <a:lnTo>
                      <a:pt x="1857" y="6452"/>
                    </a:lnTo>
                    <a:lnTo>
                      <a:pt x="1852" y="6402"/>
                    </a:lnTo>
                    <a:lnTo>
                      <a:pt x="1844" y="6311"/>
                    </a:lnTo>
                    <a:lnTo>
                      <a:pt x="1839" y="6232"/>
                    </a:lnTo>
                    <a:lnTo>
                      <a:pt x="1836" y="6166"/>
                    </a:lnTo>
                    <a:lnTo>
                      <a:pt x="1834" y="6117"/>
                    </a:lnTo>
                    <a:lnTo>
                      <a:pt x="1834" y="6086"/>
                    </a:lnTo>
                    <a:lnTo>
                      <a:pt x="1834" y="6086"/>
                    </a:lnTo>
                    <a:lnTo>
                      <a:pt x="1835" y="6080"/>
                    </a:lnTo>
                    <a:lnTo>
                      <a:pt x="1836" y="6075"/>
                    </a:lnTo>
                    <a:lnTo>
                      <a:pt x="1836" y="6075"/>
                    </a:lnTo>
                    <a:lnTo>
                      <a:pt x="1798" y="6027"/>
                    </a:lnTo>
                    <a:lnTo>
                      <a:pt x="1762" y="5979"/>
                    </a:lnTo>
                    <a:lnTo>
                      <a:pt x="1728" y="5932"/>
                    </a:lnTo>
                    <a:lnTo>
                      <a:pt x="1697" y="5887"/>
                    </a:lnTo>
                    <a:lnTo>
                      <a:pt x="1669" y="5843"/>
                    </a:lnTo>
                    <a:lnTo>
                      <a:pt x="1643" y="5800"/>
                    </a:lnTo>
                    <a:lnTo>
                      <a:pt x="1619" y="5760"/>
                    </a:lnTo>
                    <a:lnTo>
                      <a:pt x="1598" y="5723"/>
                    </a:lnTo>
                    <a:lnTo>
                      <a:pt x="1579" y="5688"/>
                    </a:lnTo>
                    <a:lnTo>
                      <a:pt x="1562" y="5656"/>
                    </a:lnTo>
                    <a:lnTo>
                      <a:pt x="1536" y="5604"/>
                    </a:lnTo>
                    <a:lnTo>
                      <a:pt x="1519" y="5567"/>
                    </a:lnTo>
                    <a:lnTo>
                      <a:pt x="1511" y="5549"/>
                    </a:lnTo>
                    <a:lnTo>
                      <a:pt x="1511" y="5549"/>
                    </a:lnTo>
                    <a:lnTo>
                      <a:pt x="1507" y="5537"/>
                    </a:lnTo>
                    <a:lnTo>
                      <a:pt x="1504" y="5526"/>
                    </a:lnTo>
                    <a:lnTo>
                      <a:pt x="1503" y="5514"/>
                    </a:lnTo>
                    <a:lnTo>
                      <a:pt x="1502" y="5502"/>
                    </a:lnTo>
                    <a:lnTo>
                      <a:pt x="1503" y="5490"/>
                    </a:lnTo>
                    <a:lnTo>
                      <a:pt x="1505" y="5479"/>
                    </a:lnTo>
                    <a:lnTo>
                      <a:pt x="1508" y="5468"/>
                    </a:lnTo>
                    <a:lnTo>
                      <a:pt x="1512" y="5457"/>
                    </a:lnTo>
                    <a:lnTo>
                      <a:pt x="1517" y="5446"/>
                    </a:lnTo>
                    <a:lnTo>
                      <a:pt x="1523" y="5436"/>
                    </a:lnTo>
                    <a:lnTo>
                      <a:pt x="1530" y="5427"/>
                    </a:lnTo>
                    <a:lnTo>
                      <a:pt x="1537" y="5418"/>
                    </a:lnTo>
                    <a:lnTo>
                      <a:pt x="1546" y="5411"/>
                    </a:lnTo>
                    <a:lnTo>
                      <a:pt x="1556" y="5403"/>
                    </a:lnTo>
                    <a:lnTo>
                      <a:pt x="1566" y="5397"/>
                    </a:lnTo>
                    <a:lnTo>
                      <a:pt x="1577" y="5392"/>
                    </a:lnTo>
                    <a:lnTo>
                      <a:pt x="1577" y="5392"/>
                    </a:lnTo>
                    <a:lnTo>
                      <a:pt x="1589" y="5388"/>
                    </a:lnTo>
                    <a:lnTo>
                      <a:pt x="1601" y="5385"/>
                    </a:lnTo>
                    <a:lnTo>
                      <a:pt x="1612" y="5383"/>
                    </a:lnTo>
                    <a:lnTo>
                      <a:pt x="1624" y="5383"/>
                    </a:lnTo>
                    <a:lnTo>
                      <a:pt x="1636" y="5384"/>
                    </a:lnTo>
                    <a:lnTo>
                      <a:pt x="1647" y="5385"/>
                    </a:lnTo>
                    <a:lnTo>
                      <a:pt x="1658" y="5388"/>
                    </a:lnTo>
                    <a:lnTo>
                      <a:pt x="1669" y="5392"/>
                    </a:lnTo>
                    <a:lnTo>
                      <a:pt x="1680" y="5397"/>
                    </a:lnTo>
                    <a:lnTo>
                      <a:pt x="1690" y="5403"/>
                    </a:lnTo>
                    <a:lnTo>
                      <a:pt x="1699" y="5410"/>
                    </a:lnTo>
                    <a:lnTo>
                      <a:pt x="1708" y="5418"/>
                    </a:lnTo>
                    <a:lnTo>
                      <a:pt x="1716" y="5426"/>
                    </a:lnTo>
                    <a:lnTo>
                      <a:pt x="1723" y="5436"/>
                    </a:lnTo>
                    <a:lnTo>
                      <a:pt x="1729" y="5446"/>
                    </a:lnTo>
                    <a:lnTo>
                      <a:pt x="1734" y="5457"/>
                    </a:lnTo>
                    <a:lnTo>
                      <a:pt x="1734" y="5457"/>
                    </a:lnTo>
                    <a:lnTo>
                      <a:pt x="1740" y="5470"/>
                    </a:lnTo>
                    <a:lnTo>
                      <a:pt x="1754" y="5500"/>
                    </a:lnTo>
                    <a:lnTo>
                      <a:pt x="1778" y="5547"/>
                    </a:lnTo>
                    <a:lnTo>
                      <a:pt x="1793" y="5576"/>
                    </a:lnTo>
                    <a:lnTo>
                      <a:pt x="1810" y="5608"/>
                    </a:lnTo>
                    <a:lnTo>
                      <a:pt x="1830" y="5643"/>
                    </a:lnTo>
                    <a:lnTo>
                      <a:pt x="1853" y="5680"/>
                    </a:lnTo>
                    <a:lnTo>
                      <a:pt x="1877" y="5719"/>
                    </a:lnTo>
                    <a:lnTo>
                      <a:pt x="1904" y="5760"/>
                    </a:lnTo>
                    <a:lnTo>
                      <a:pt x="1934" y="5802"/>
                    </a:lnTo>
                    <a:lnTo>
                      <a:pt x="1965" y="5846"/>
                    </a:lnTo>
                    <a:lnTo>
                      <a:pt x="1999" y="5890"/>
                    </a:lnTo>
                    <a:lnTo>
                      <a:pt x="2036" y="5935"/>
                    </a:lnTo>
                    <a:lnTo>
                      <a:pt x="2075" y="5980"/>
                    </a:lnTo>
                    <a:lnTo>
                      <a:pt x="2116" y="6025"/>
                    </a:lnTo>
                    <a:lnTo>
                      <a:pt x="2160" y="6069"/>
                    </a:lnTo>
                    <a:lnTo>
                      <a:pt x="2182" y="6091"/>
                    </a:lnTo>
                    <a:lnTo>
                      <a:pt x="2206" y="6113"/>
                    </a:lnTo>
                    <a:lnTo>
                      <a:pt x="2230" y="6134"/>
                    </a:lnTo>
                    <a:lnTo>
                      <a:pt x="2254" y="6155"/>
                    </a:lnTo>
                    <a:lnTo>
                      <a:pt x="2279" y="6176"/>
                    </a:lnTo>
                    <a:lnTo>
                      <a:pt x="2305" y="6196"/>
                    </a:lnTo>
                    <a:lnTo>
                      <a:pt x="2332" y="6216"/>
                    </a:lnTo>
                    <a:lnTo>
                      <a:pt x="2359" y="6235"/>
                    </a:lnTo>
                    <a:lnTo>
                      <a:pt x="2386" y="6254"/>
                    </a:lnTo>
                    <a:lnTo>
                      <a:pt x="2414" y="6272"/>
                    </a:lnTo>
                    <a:lnTo>
                      <a:pt x="2443" y="6290"/>
                    </a:lnTo>
                    <a:lnTo>
                      <a:pt x="2473" y="6307"/>
                    </a:lnTo>
                    <a:lnTo>
                      <a:pt x="2503" y="6323"/>
                    </a:lnTo>
                    <a:lnTo>
                      <a:pt x="2533" y="6338"/>
                    </a:lnTo>
                    <a:lnTo>
                      <a:pt x="2565" y="6353"/>
                    </a:lnTo>
                    <a:lnTo>
                      <a:pt x="2597" y="6367"/>
                    </a:lnTo>
                    <a:lnTo>
                      <a:pt x="2629" y="6380"/>
                    </a:lnTo>
                    <a:lnTo>
                      <a:pt x="2662" y="6392"/>
                    </a:lnTo>
                    <a:lnTo>
                      <a:pt x="2696" y="6404"/>
                    </a:lnTo>
                    <a:lnTo>
                      <a:pt x="2731" y="6414"/>
                    </a:lnTo>
                    <a:lnTo>
                      <a:pt x="2766" y="6423"/>
                    </a:lnTo>
                    <a:lnTo>
                      <a:pt x="2801" y="6431"/>
                    </a:lnTo>
                    <a:lnTo>
                      <a:pt x="2838" y="6438"/>
                    </a:lnTo>
                    <a:lnTo>
                      <a:pt x="2874" y="6444"/>
                    </a:lnTo>
                    <a:lnTo>
                      <a:pt x="2912" y="6449"/>
                    </a:lnTo>
                    <a:lnTo>
                      <a:pt x="2950" y="6453"/>
                    </a:lnTo>
                    <a:lnTo>
                      <a:pt x="2950" y="6453"/>
                    </a:lnTo>
                    <a:lnTo>
                      <a:pt x="2994" y="6437"/>
                    </a:lnTo>
                    <a:lnTo>
                      <a:pt x="3056" y="6416"/>
                    </a:lnTo>
                    <a:lnTo>
                      <a:pt x="3135" y="6391"/>
                    </a:lnTo>
                    <a:lnTo>
                      <a:pt x="3229" y="6362"/>
                    </a:lnTo>
                    <a:lnTo>
                      <a:pt x="3280" y="6348"/>
                    </a:lnTo>
                    <a:lnTo>
                      <a:pt x="3334" y="6333"/>
                    </a:lnTo>
                    <a:lnTo>
                      <a:pt x="3391" y="6317"/>
                    </a:lnTo>
                    <a:lnTo>
                      <a:pt x="3451" y="6302"/>
                    </a:lnTo>
                    <a:lnTo>
                      <a:pt x="3513" y="6288"/>
                    </a:lnTo>
                    <a:lnTo>
                      <a:pt x="3577" y="6273"/>
                    </a:lnTo>
                    <a:lnTo>
                      <a:pt x="3642" y="6259"/>
                    </a:lnTo>
                    <a:lnTo>
                      <a:pt x="3710" y="6246"/>
                    </a:lnTo>
                    <a:lnTo>
                      <a:pt x="3778" y="6234"/>
                    </a:lnTo>
                    <a:lnTo>
                      <a:pt x="3848" y="6223"/>
                    </a:lnTo>
                    <a:lnTo>
                      <a:pt x="3919" y="6213"/>
                    </a:lnTo>
                    <a:lnTo>
                      <a:pt x="3991" y="6204"/>
                    </a:lnTo>
                    <a:lnTo>
                      <a:pt x="4063" y="6197"/>
                    </a:lnTo>
                    <a:lnTo>
                      <a:pt x="4136" y="6191"/>
                    </a:lnTo>
                    <a:lnTo>
                      <a:pt x="4208" y="6188"/>
                    </a:lnTo>
                    <a:lnTo>
                      <a:pt x="4281" y="6186"/>
                    </a:lnTo>
                    <a:lnTo>
                      <a:pt x="4353" y="6187"/>
                    </a:lnTo>
                    <a:lnTo>
                      <a:pt x="4389" y="6188"/>
                    </a:lnTo>
                    <a:lnTo>
                      <a:pt x="4425" y="6189"/>
                    </a:lnTo>
                    <a:lnTo>
                      <a:pt x="4460" y="6192"/>
                    </a:lnTo>
                    <a:lnTo>
                      <a:pt x="4495" y="6195"/>
                    </a:lnTo>
                    <a:lnTo>
                      <a:pt x="4530" y="6198"/>
                    </a:lnTo>
                    <a:lnTo>
                      <a:pt x="4565" y="6203"/>
                    </a:lnTo>
                    <a:lnTo>
                      <a:pt x="4599" y="6208"/>
                    </a:lnTo>
                    <a:lnTo>
                      <a:pt x="4633" y="6213"/>
                    </a:lnTo>
                    <a:lnTo>
                      <a:pt x="4667" y="6220"/>
                    </a:lnTo>
                    <a:lnTo>
                      <a:pt x="4700" y="6227"/>
                    </a:lnTo>
                    <a:lnTo>
                      <a:pt x="4733" y="6235"/>
                    </a:lnTo>
                    <a:lnTo>
                      <a:pt x="4765" y="6244"/>
                    </a:lnTo>
                    <a:lnTo>
                      <a:pt x="4797" y="6253"/>
                    </a:lnTo>
                    <a:lnTo>
                      <a:pt x="4829" y="6264"/>
                    </a:lnTo>
                    <a:lnTo>
                      <a:pt x="4829" y="62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A485E2-BC10-E58C-F3A1-7F3988172FF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Copyright DICOM® 2023     www.dicomstandard.org     #DICOMConference2023    #DICOM     </a:t>
            </a:r>
            <a:r>
              <a:rPr lang="en-US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@The_DICOM_STD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6CBD7B-07DA-7521-2231-FBA454A3277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264324" y="5070012"/>
            <a:ext cx="2742486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C17974-86D7-2F67-5F7A-3677199210B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53143" y="47285"/>
            <a:ext cx="10086975" cy="928687"/>
          </a:xfrm>
        </p:spPr>
        <p:txBody>
          <a:bodyPr/>
          <a:lstStyle/>
          <a:p>
            <a:r>
              <a:rPr lang="de-DE" dirty="0" err="1"/>
              <a:t>Introduction</a:t>
            </a:r>
            <a:endParaRPr lang="en-US" dirty="0"/>
          </a:p>
        </p:txBody>
      </p: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42B5B4AA-CC77-D803-0EAA-2E9CAA9B304C}"/>
              </a:ext>
            </a:extLst>
          </p:cNvPr>
          <p:cNvGrpSpPr/>
          <p:nvPr/>
        </p:nvGrpSpPr>
        <p:grpSpPr>
          <a:xfrm>
            <a:off x="1132131" y="1234812"/>
            <a:ext cx="1635384" cy="4015482"/>
            <a:chOff x="1132131" y="1234812"/>
            <a:chExt cx="1635384" cy="401548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594B9C9-B981-866C-5056-E2E0199BD6B3}"/>
                </a:ext>
              </a:extLst>
            </p:cNvPr>
            <p:cNvSpPr/>
            <p:nvPr/>
          </p:nvSpPr>
          <p:spPr>
            <a:xfrm>
              <a:off x="1132131" y="1234812"/>
              <a:ext cx="163538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Pneumothorax </a:t>
              </a:r>
              <a:b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Detection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E5C9E57-261C-C45F-B07F-04F8706451D4}"/>
                </a:ext>
              </a:extLst>
            </p:cNvPr>
            <p:cNvSpPr/>
            <p:nvPr/>
          </p:nvSpPr>
          <p:spPr>
            <a:xfrm>
              <a:off x="1132131" y="2416273"/>
              <a:ext cx="97334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Lung</a:t>
              </a:r>
              <a:b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Nodules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EB9C775-ECB2-A720-70C2-CC451E5CFE26}"/>
                </a:ext>
              </a:extLst>
            </p:cNvPr>
            <p:cNvSpPr/>
            <p:nvPr/>
          </p:nvSpPr>
          <p:spPr>
            <a:xfrm>
              <a:off x="1132131" y="1964042"/>
              <a:ext cx="7940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Stroke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F5131ED-AE21-5C62-F82C-704F7C1AC89D}"/>
                </a:ext>
              </a:extLst>
            </p:cNvPr>
            <p:cNvSpPr/>
            <p:nvPr/>
          </p:nvSpPr>
          <p:spPr>
            <a:xfrm>
              <a:off x="1132131" y="4603963"/>
              <a:ext cx="87876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Liver</a:t>
              </a:r>
              <a:b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Lesions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1F8247-5534-0705-9BC6-40F31C17A6F5}"/>
                </a:ext>
              </a:extLst>
            </p:cNvPr>
            <p:cNvSpPr/>
            <p:nvPr/>
          </p:nvSpPr>
          <p:spPr>
            <a:xfrm>
              <a:off x="1132131" y="3874733"/>
              <a:ext cx="109946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Coronary</a:t>
              </a:r>
              <a:b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Calcium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DCC406C-9200-607C-0C37-A914456392F5}"/>
                </a:ext>
              </a:extLst>
            </p:cNvPr>
            <p:cNvSpPr/>
            <p:nvPr/>
          </p:nvSpPr>
          <p:spPr>
            <a:xfrm>
              <a:off x="1132131" y="3145503"/>
              <a:ext cx="119455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Breast</a:t>
              </a:r>
              <a:b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en-US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Assesment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83152EA-675F-969A-7162-604F3A56AAF4}"/>
              </a:ext>
            </a:extLst>
          </p:cNvPr>
          <p:cNvGrpSpPr/>
          <p:nvPr/>
        </p:nvGrpSpPr>
        <p:grpSpPr>
          <a:xfrm>
            <a:off x="2981681" y="1372976"/>
            <a:ext cx="5887903" cy="3731586"/>
            <a:chOff x="2981681" y="1372976"/>
            <a:chExt cx="5887903" cy="3731586"/>
          </a:xfrm>
        </p:grpSpPr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C6400605-BB99-4864-C6E8-DF76604948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9745" y="1372976"/>
              <a:ext cx="5769839" cy="27442"/>
            </a:xfrm>
            <a:prstGeom prst="straightConnector1">
              <a:avLst/>
            </a:prstGeom>
            <a:ln w="38100">
              <a:prstDash val="soli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05A21F27-4675-E94F-AFF2-8752B21664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62114" y="1490850"/>
              <a:ext cx="5788641" cy="581122"/>
            </a:xfrm>
            <a:prstGeom prst="straightConnector1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Arrow Connector 233">
              <a:extLst>
                <a:ext uri="{FF2B5EF4-FFF2-40B4-BE49-F238E27FC236}">
                  <a16:creationId xmlns:a16="http://schemas.microsoft.com/office/drawing/2014/main" id="{CD3AE699-5455-F6FC-9269-214C5D7C868A}"/>
                </a:ext>
              </a:extLst>
            </p:cNvPr>
            <p:cNvCxnSpPr>
              <a:cxnSpLocks/>
              <a:endCxn id="10" idx="1"/>
            </p:cNvCxnSpPr>
            <p:nvPr/>
          </p:nvCxnSpPr>
          <p:spPr>
            <a:xfrm flipV="1">
              <a:off x="3043327" y="1645739"/>
              <a:ext cx="5755663" cy="1169678"/>
            </a:xfrm>
            <a:prstGeom prst="straightConnector1">
              <a:avLst/>
            </a:prstGeom>
            <a:ln w="38100">
              <a:prstDash val="soli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Arrow Connector 271">
              <a:extLst>
                <a:ext uri="{FF2B5EF4-FFF2-40B4-BE49-F238E27FC236}">
                  <a16:creationId xmlns:a16="http://schemas.microsoft.com/office/drawing/2014/main" id="{508E800A-6A9C-A55E-39CC-45D790FED543}"/>
                </a:ext>
              </a:extLst>
            </p:cNvPr>
            <p:cNvCxnSpPr>
              <a:cxnSpLocks/>
              <a:endCxn id="10" idx="1"/>
            </p:cNvCxnSpPr>
            <p:nvPr/>
          </p:nvCxnSpPr>
          <p:spPr>
            <a:xfrm flipV="1">
              <a:off x="3029456" y="1645739"/>
              <a:ext cx="5718303" cy="2119305"/>
            </a:xfrm>
            <a:prstGeom prst="straightConnector1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Arrow Connector 290">
              <a:extLst>
                <a:ext uri="{FF2B5EF4-FFF2-40B4-BE49-F238E27FC236}">
                  <a16:creationId xmlns:a16="http://schemas.microsoft.com/office/drawing/2014/main" id="{FD0DBD59-167C-9DFD-ECF6-B5934CECCC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43327" y="1752972"/>
              <a:ext cx="5682517" cy="2624929"/>
            </a:xfrm>
            <a:prstGeom prst="straightConnector1">
              <a:avLst/>
            </a:prstGeom>
            <a:ln w="38100">
              <a:prstDash val="soli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Arrow Connector 305">
              <a:extLst>
                <a:ext uri="{FF2B5EF4-FFF2-40B4-BE49-F238E27FC236}">
                  <a16:creationId xmlns:a16="http://schemas.microsoft.com/office/drawing/2014/main" id="{BD081A31-0C43-ED9C-960F-064CC582A5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1681" y="1821667"/>
              <a:ext cx="5832431" cy="3282895"/>
            </a:xfrm>
            <a:prstGeom prst="straightConnector1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05F2C38-5A1B-5B77-8E04-01E78A544BCE}"/>
              </a:ext>
            </a:extLst>
          </p:cNvPr>
          <p:cNvGrpSpPr/>
          <p:nvPr/>
        </p:nvGrpSpPr>
        <p:grpSpPr>
          <a:xfrm>
            <a:off x="3014845" y="1414987"/>
            <a:ext cx="5564257" cy="3674978"/>
            <a:chOff x="3014845" y="1414987"/>
            <a:chExt cx="5564257" cy="3674978"/>
          </a:xfrm>
        </p:grpSpPr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92ED7CED-70DD-3D36-7F48-CDC9E4CB2AF7}"/>
                </a:ext>
              </a:extLst>
            </p:cNvPr>
            <p:cNvCxnSpPr>
              <a:cxnSpLocks/>
            </p:cNvCxnSpPr>
            <p:nvPr/>
          </p:nvCxnSpPr>
          <p:spPr>
            <a:xfrm>
              <a:off x="3099745" y="1414987"/>
              <a:ext cx="5418387" cy="928028"/>
            </a:xfrm>
            <a:prstGeom prst="straightConnector1">
              <a:avLst/>
            </a:prstGeom>
            <a:ln w="38100">
              <a:prstDash val="soli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600B9CDA-6FE7-D373-379A-4E8F0AB1A75C}"/>
                </a:ext>
              </a:extLst>
            </p:cNvPr>
            <p:cNvCxnSpPr>
              <a:cxnSpLocks/>
            </p:cNvCxnSpPr>
            <p:nvPr/>
          </p:nvCxnSpPr>
          <p:spPr>
            <a:xfrm>
              <a:off x="3086400" y="2114017"/>
              <a:ext cx="5492702" cy="382637"/>
            </a:xfrm>
            <a:prstGeom prst="straightConnector1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Arrow Connector 234">
              <a:extLst>
                <a:ext uri="{FF2B5EF4-FFF2-40B4-BE49-F238E27FC236}">
                  <a16:creationId xmlns:a16="http://schemas.microsoft.com/office/drawing/2014/main" id="{3DE07793-0E35-F078-C0F9-31221FABA9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29456" y="2646798"/>
              <a:ext cx="5497404" cy="173811"/>
            </a:xfrm>
            <a:prstGeom prst="straightConnector1">
              <a:avLst/>
            </a:prstGeom>
            <a:ln w="38100">
              <a:prstDash val="soli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Arrow Connector 272">
              <a:extLst>
                <a:ext uri="{FF2B5EF4-FFF2-40B4-BE49-F238E27FC236}">
                  <a16:creationId xmlns:a16="http://schemas.microsoft.com/office/drawing/2014/main" id="{0E09DDF1-B15D-5CBA-DBBD-FDED0F9559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62620" y="2750620"/>
              <a:ext cx="5413009" cy="999827"/>
            </a:xfrm>
            <a:prstGeom prst="straightConnector1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Arrow Connector 291">
              <a:extLst>
                <a:ext uri="{FF2B5EF4-FFF2-40B4-BE49-F238E27FC236}">
                  <a16:creationId xmlns:a16="http://schemas.microsoft.com/office/drawing/2014/main" id="{CFFF1D69-81E2-83D7-0180-D63ACFEF8A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29456" y="2893401"/>
              <a:ext cx="5446173" cy="1489692"/>
            </a:xfrm>
            <a:prstGeom prst="straightConnector1">
              <a:avLst/>
            </a:prstGeom>
            <a:ln w="38100">
              <a:prstDash val="soli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Arrow Connector 306">
              <a:extLst>
                <a:ext uri="{FF2B5EF4-FFF2-40B4-BE49-F238E27FC236}">
                  <a16:creationId xmlns:a16="http://schemas.microsoft.com/office/drawing/2014/main" id="{8CFA0D16-9027-4626-6E1A-C3A3B849E0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14845" y="3005546"/>
              <a:ext cx="5502048" cy="2084419"/>
            </a:xfrm>
            <a:prstGeom prst="straightConnector1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6F8433E-29B5-9F12-949B-4FF96F023A49}"/>
              </a:ext>
            </a:extLst>
          </p:cNvPr>
          <p:cNvGrpSpPr/>
          <p:nvPr/>
        </p:nvGrpSpPr>
        <p:grpSpPr>
          <a:xfrm>
            <a:off x="3005967" y="1408021"/>
            <a:ext cx="6467087" cy="3696541"/>
            <a:chOff x="3005967" y="1408021"/>
            <a:chExt cx="6467087" cy="3696541"/>
          </a:xfrm>
        </p:grpSpPr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84579B3E-4289-4605-F3E4-707E38C5F818}"/>
                </a:ext>
              </a:extLst>
            </p:cNvPr>
            <p:cNvCxnSpPr>
              <a:cxnSpLocks/>
            </p:cNvCxnSpPr>
            <p:nvPr/>
          </p:nvCxnSpPr>
          <p:spPr>
            <a:xfrm>
              <a:off x="3057321" y="1408021"/>
              <a:ext cx="6381972" cy="1718331"/>
            </a:xfrm>
            <a:prstGeom prst="straightConnector1">
              <a:avLst/>
            </a:prstGeom>
            <a:ln w="38100">
              <a:prstDash val="soli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>
              <a:extLst>
                <a:ext uri="{FF2B5EF4-FFF2-40B4-BE49-F238E27FC236}">
                  <a16:creationId xmlns:a16="http://schemas.microsoft.com/office/drawing/2014/main" id="{4CB42EFC-FF5F-D328-86AE-5CDD21D1D0E9}"/>
                </a:ext>
              </a:extLst>
            </p:cNvPr>
            <p:cNvCxnSpPr>
              <a:cxnSpLocks/>
            </p:cNvCxnSpPr>
            <p:nvPr/>
          </p:nvCxnSpPr>
          <p:spPr>
            <a:xfrm>
              <a:off x="3086400" y="2071972"/>
              <a:ext cx="6386654" cy="1166191"/>
            </a:xfrm>
            <a:prstGeom prst="straightConnector1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>
              <a:extLst>
                <a:ext uri="{FF2B5EF4-FFF2-40B4-BE49-F238E27FC236}">
                  <a16:creationId xmlns:a16="http://schemas.microsoft.com/office/drawing/2014/main" id="{81E5CEFA-9D62-98CC-2985-CC8620ABBF60}"/>
                </a:ext>
              </a:extLst>
            </p:cNvPr>
            <p:cNvCxnSpPr>
              <a:cxnSpLocks/>
            </p:cNvCxnSpPr>
            <p:nvPr/>
          </p:nvCxnSpPr>
          <p:spPr>
            <a:xfrm>
              <a:off x="3038840" y="2811434"/>
              <a:ext cx="6381972" cy="502733"/>
            </a:xfrm>
            <a:prstGeom prst="straightConnector1">
              <a:avLst/>
            </a:prstGeom>
            <a:ln w="38100">
              <a:prstDash val="soli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Arrow Connector 273">
              <a:extLst>
                <a:ext uri="{FF2B5EF4-FFF2-40B4-BE49-F238E27FC236}">
                  <a16:creationId xmlns:a16="http://schemas.microsoft.com/office/drawing/2014/main" id="{2E56EA8E-EA86-32AC-2ADE-F6941833E5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53742" y="3402799"/>
              <a:ext cx="6315839" cy="362245"/>
            </a:xfrm>
            <a:prstGeom prst="straightConnector1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Arrow Connector 292">
              <a:extLst>
                <a:ext uri="{FF2B5EF4-FFF2-40B4-BE49-F238E27FC236}">
                  <a16:creationId xmlns:a16="http://schemas.microsoft.com/office/drawing/2014/main" id="{0F2633B0-BE9D-7762-AA10-56EFEB0E3F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38840" y="3496853"/>
              <a:ext cx="6330741" cy="877065"/>
            </a:xfrm>
            <a:prstGeom prst="straightConnector1">
              <a:avLst/>
            </a:prstGeom>
            <a:ln w="38100">
              <a:prstDash val="soli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Arrow Connector 307">
              <a:extLst>
                <a:ext uri="{FF2B5EF4-FFF2-40B4-BE49-F238E27FC236}">
                  <a16:creationId xmlns:a16="http://schemas.microsoft.com/office/drawing/2014/main" id="{AE681808-8250-6163-6638-CE9DA4EDB6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05967" y="3633481"/>
              <a:ext cx="6418788" cy="1471081"/>
            </a:xfrm>
            <a:prstGeom prst="straightConnector1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B65DB56-3AC6-C99F-E15F-2CB34DCB54A1}"/>
              </a:ext>
            </a:extLst>
          </p:cNvPr>
          <p:cNvGrpSpPr/>
          <p:nvPr/>
        </p:nvGrpSpPr>
        <p:grpSpPr>
          <a:xfrm>
            <a:off x="2988269" y="1419749"/>
            <a:ext cx="5162018" cy="3672471"/>
            <a:chOff x="2988269" y="1419749"/>
            <a:chExt cx="5162018" cy="3672471"/>
          </a:xfrm>
        </p:grpSpPr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26244E73-5955-3B93-0DAA-8AC85D98118C}"/>
                </a:ext>
              </a:extLst>
            </p:cNvPr>
            <p:cNvCxnSpPr>
              <a:cxnSpLocks/>
            </p:cNvCxnSpPr>
            <p:nvPr/>
          </p:nvCxnSpPr>
          <p:spPr>
            <a:xfrm>
              <a:off x="3099745" y="1419749"/>
              <a:ext cx="4908004" cy="2222142"/>
            </a:xfrm>
            <a:prstGeom prst="straightConnector1">
              <a:avLst/>
            </a:prstGeom>
            <a:ln w="38100">
              <a:prstDash val="soli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40044459-5FE7-8199-98EA-8CB0D8E44536}"/>
                </a:ext>
              </a:extLst>
            </p:cNvPr>
            <p:cNvCxnSpPr>
              <a:cxnSpLocks/>
            </p:cNvCxnSpPr>
            <p:nvPr/>
          </p:nvCxnSpPr>
          <p:spPr>
            <a:xfrm>
              <a:off x="3139517" y="2049825"/>
              <a:ext cx="5010770" cy="1834607"/>
            </a:xfrm>
            <a:prstGeom prst="straightConnector1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>
              <a:extLst>
                <a:ext uri="{FF2B5EF4-FFF2-40B4-BE49-F238E27FC236}">
                  <a16:creationId xmlns:a16="http://schemas.microsoft.com/office/drawing/2014/main" id="{A12742F7-7823-137B-D53A-49DDE7F4CF41}"/>
                </a:ext>
              </a:extLst>
            </p:cNvPr>
            <p:cNvCxnSpPr>
              <a:cxnSpLocks/>
            </p:cNvCxnSpPr>
            <p:nvPr/>
          </p:nvCxnSpPr>
          <p:spPr>
            <a:xfrm>
              <a:off x="3113851" y="2824042"/>
              <a:ext cx="4960246" cy="1147735"/>
            </a:xfrm>
            <a:prstGeom prst="straightConnector1">
              <a:avLst/>
            </a:prstGeom>
            <a:ln w="38100">
              <a:prstDash val="soli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Arrow Connector 274">
              <a:extLst>
                <a:ext uri="{FF2B5EF4-FFF2-40B4-BE49-F238E27FC236}">
                  <a16:creationId xmlns:a16="http://schemas.microsoft.com/office/drawing/2014/main" id="{2F13AFCD-1A1F-E0D0-8BF2-F6F7F5D35DF5}"/>
                </a:ext>
              </a:extLst>
            </p:cNvPr>
            <p:cNvCxnSpPr>
              <a:cxnSpLocks/>
            </p:cNvCxnSpPr>
            <p:nvPr/>
          </p:nvCxnSpPr>
          <p:spPr>
            <a:xfrm>
              <a:off x="3036044" y="3752702"/>
              <a:ext cx="5017358" cy="293275"/>
            </a:xfrm>
            <a:prstGeom prst="straightConnector1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Arrow Connector 293">
              <a:extLst>
                <a:ext uri="{FF2B5EF4-FFF2-40B4-BE49-F238E27FC236}">
                  <a16:creationId xmlns:a16="http://schemas.microsoft.com/office/drawing/2014/main" id="{99FE814E-B1DB-15A8-9B2C-23B970BB8D25}"/>
                </a:ext>
              </a:extLst>
            </p:cNvPr>
            <p:cNvCxnSpPr>
              <a:cxnSpLocks/>
              <a:endCxn id="11" idx="1"/>
            </p:cNvCxnSpPr>
            <p:nvPr/>
          </p:nvCxnSpPr>
          <p:spPr>
            <a:xfrm flipV="1">
              <a:off x="3113851" y="4150830"/>
              <a:ext cx="4856779" cy="235696"/>
            </a:xfrm>
            <a:prstGeom prst="straightConnector1">
              <a:avLst/>
            </a:prstGeom>
            <a:ln w="38100">
              <a:prstDash val="soli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Arrow Connector 308">
              <a:extLst>
                <a:ext uri="{FF2B5EF4-FFF2-40B4-BE49-F238E27FC236}">
                  <a16:creationId xmlns:a16="http://schemas.microsoft.com/office/drawing/2014/main" id="{2A7CBEAE-63FC-E932-88D6-5FDF89712F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8269" y="4193839"/>
              <a:ext cx="5162018" cy="898381"/>
            </a:xfrm>
            <a:prstGeom prst="straightConnector1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92B9262-93D8-22D0-D8A5-03C29822A6C9}"/>
              </a:ext>
            </a:extLst>
          </p:cNvPr>
          <p:cNvGrpSpPr/>
          <p:nvPr/>
        </p:nvGrpSpPr>
        <p:grpSpPr>
          <a:xfrm>
            <a:off x="3029456" y="1408979"/>
            <a:ext cx="6471483" cy="3724187"/>
            <a:chOff x="3029456" y="1408979"/>
            <a:chExt cx="6471483" cy="3724187"/>
          </a:xfrm>
        </p:grpSpPr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D361368E-4684-A2C7-F7B8-F74C273DC3DA}"/>
                </a:ext>
              </a:extLst>
            </p:cNvPr>
            <p:cNvCxnSpPr>
              <a:cxnSpLocks/>
            </p:cNvCxnSpPr>
            <p:nvPr/>
          </p:nvCxnSpPr>
          <p:spPr>
            <a:xfrm>
              <a:off x="3029456" y="1408979"/>
              <a:ext cx="6409837" cy="3351040"/>
            </a:xfrm>
            <a:prstGeom prst="straightConnector1">
              <a:avLst/>
            </a:prstGeom>
            <a:ln w="38100">
              <a:prstDash val="soli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id="{704803A7-C445-1E17-36D2-BA09A5B1875A}"/>
                </a:ext>
              </a:extLst>
            </p:cNvPr>
            <p:cNvCxnSpPr>
              <a:cxnSpLocks/>
            </p:cNvCxnSpPr>
            <p:nvPr/>
          </p:nvCxnSpPr>
          <p:spPr>
            <a:xfrm>
              <a:off x="3114285" y="2091935"/>
              <a:ext cx="6386654" cy="2767203"/>
            </a:xfrm>
            <a:prstGeom prst="straightConnector1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>
              <a:extLst>
                <a:ext uri="{FF2B5EF4-FFF2-40B4-BE49-F238E27FC236}">
                  <a16:creationId xmlns:a16="http://schemas.microsoft.com/office/drawing/2014/main" id="{461B6D6B-1311-FA26-1ADF-87DB4D628D8A}"/>
                </a:ext>
              </a:extLst>
            </p:cNvPr>
            <p:cNvCxnSpPr>
              <a:cxnSpLocks/>
            </p:cNvCxnSpPr>
            <p:nvPr/>
          </p:nvCxnSpPr>
          <p:spPr>
            <a:xfrm>
              <a:off x="3043562" y="2813272"/>
              <a:ext cx="6409602" cy="2173568"/>
            </a:xfrm>
            <a:prstGeom prst="straightConnector1">
              <a:avLst/>
            </a:prstGeom>
            <a:ln w="38100">
              <a:prstDash val="soli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Arrow Connector 275">
              <a:extLst>
                <a:ext uri="{FF2B5EF4-FFF2-40B4-BE49-F238E27FC236}">
                  <a16:creationId xmlns:a16="http://schemas.microsoft.com/office/drawing/2014/main" id="{AC73339B-3A79-DF1F-2F9A-DF139FC03A4A}"/>
                </a:ext>
              </a:extLst>
            </p:cNvPr>
            <p:cNvCxnSpPr>
              <a:cxnSpLocks/>
            </p:cNvCxnSpPr>
            <p:nvPr/>
          </p:nvCxnSpPr>
          <p:spPr>
            <a:xfrm>
              <a:off x="3081627" y="3785007"/>
              <a:ext cx="6322427" cy="1254453"/>
            </a:xfrm>
            <a:prstGeom prst="straightConnector1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Arrow Connector 294">
              <a:extLst>
                <a:ext uri="{FF2B5EF4-FFF2-40B4-BE49-F238E27FC236}">
                  <a16:creationId xmlns:a16="http://schemas.microsoft.com/office/drawing/2014/main" id="{BAEA4EF3-85D1-AE89-8B40-E6CCBB7BDCC1}"/>
                </a:ext>
              </a:extLst>
            </p:cNvPr>
            <p:cNvCxnSpPr>
              <a:cxnSpLocks/>
            </p:cNvCxnSpPr>
            <p:nvPr/>
          </p:nvCxnSpPr>
          <p:spPr>
            <a:xfrm>
              <a:off x="3087275" y="4397754"/>
              <a:ext cx="6353904" cy="702608"/>
            </a:xfrm>
            <a:prstGeom prst="straightConnector1">
              <a:avLst/>
            </a:prstGeom>
            <a:ln w="38100">
              <a:prstDash val="soli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Arrow Connector 309">
              <a:extLst>
                <a:ext uri="{FF2B5EF4-FFF2-40B4-BE49-F238E27FC236}">
                  <a16:creationId xmlns:a16="http://schemas.microsoft.com/office/drawing/2014/main" id="{2517EEED-ACC7-08C5-8CCD-24B132AB85A2}"/>
                </a:ext>
              </a:extLst>
            </p:cNvPr>
            <p:cNvCxnSpPr>
              <a:cxnSpLocks/>
            </p:cNvCxnSpPr>
            <p:nvPr/>
          </p:nvCxnSpPr>
          <p:spPr>
            <a:xfrm>
              <a:off x="3033852" y="5124525"/>
              <a:ext cx="6419312" cy="8641"/>
            </a:xfrm>
            <a:prstGeom prst="straightConnector1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F698438-F5AF-8FEC-D294-3481A7EECD85}"/>
              </a:ext>
            </a:extLst>
          </p:cNvPr>
          <p:cNvGrpSpPr/>
          <p:nvPr/>
        </p:nvGrpSpPr>
        <p:grpSpPr>
          <a:xfrm>
            <a:off x="3008257" y="1419749"/>
            <a:ext cx="4976611" cy="4211597"/>
            <a:chOff x="3008257" y="1419749"/>
            <a:chExt cx="4976611" cy="4211597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295FB06A-D610-ED1B-AC03-0EC06F570BB5}"/>
                </a:ext>
              </a:extLst>
            </p:cNvPr>
            <p:cNvCxnSpPr>
              <a:cxnSpLocks/>
            </p:cNvCxnSpPr>
            <p:nvPr/>
          </p:nvCxnSpPr>
          <p:spPr>
            <a:xfrm>
              <a:off x="3082534" y="1419749"/>
              <a:ext cx="4861947" cy="3719355"/>
            </a:xfrm>
            <a:prstGeom prst="straightConnector1">
              <a:avLst/>
            </a:prstGeom>
            <a:ln w="38100">
              <a:prstDash val="soli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7D7BDEA3-2F0E-0396-81BD-8CB8346BA1B4}"/>
                </a:ext>
              </a:extLst>
            </p:cNvPr>
            <p:cNvCxnSpPr>
              <a:cxnSpLocks/>
            </p:cNvCxnSpPr>
            <p:nvPr/>
          </p:nvCxnSpPr>
          <p:spPr>
            <a:xfrm>
              <a:off x="3029456" y="2071972"/>
              <a:ext cx="4955412" cy="3145469"/>
            </a:xfrm>
            <a:prstGeom prst="straightConnector1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Arrow Connector 238">
              <a:extLst>
                <a:ext uri="{FF2B5EF4-FFF2-40B4-BE49-F238E27FC236}">
                  <a16:creationId xmlns:a16="http://schemas.microsoft.com/office/drawing/2014/main" id="{1F5B3529-BC3F-7E8C-5FDE-4CF467B6A762}"/>
                </a:ext>
              </a:extLst>
            </p:cNvPr>
            <p:cNvCxnSpPr>
              <a:cxnSpLocks/>
            </p:cNvCxnSpPr>
            <p:nvPr/>
          </p:nvCxnSpPr>
          <p:spPr>
            <a:xfrm>
              <a:off x="3087275" y="2800437"/>
              <a:ext cx="4841995" cy="2534408"/>
            </a:xfrm>
            <a:prstGeom prst="straightConnector1">
              <a:avLst/>
            </a:prstGeom>
            <a:ln w="38100">
              <a:prstDash val="soli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Arrow Connector 276">
              <a:extLst>
                <a:ext uri="{FF2B5EF4-FFF2-40B4-BE49-F238E27FC236}">
                  <a16:creationId xmlns:a16="http://schemas.microsoft.com/office/drawing/2014/main" id="{291FF251-0331-223F-9539-79DE592B4D42}"/>
                </a:ext>
              </a:extLst>
            </p:cNvPr>
            <p:cNvCxnSpPr>
              <a:cxnSpLocks/>
            </p:cNvCxnSpPr>
            <p:nvPr/>
          </p:nvCxnSpPr>
          <p:spPr>
            <a:xfrm>
              <a:off x="3056032" y="3776041"/>
              <a:ext cx="4798589" cy="1591109"/>
            </a:xfrm>
            <a:prstGeom prst="straightConnector1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Arrow Connector 295">
              <a:extLst>
                <a:ext uri="{FF2B5EF4-FFF2-40B4-BE49-F238E27FC236}">
                  <a16:creationId xmlns:a16="http://schemas.microsoft.com/office/drawing/2014/main" id="{C8BEA60A-1638-2F09-AA7A-C9C3A6657CB2}"/>
                </a:ext>
              </a:extLst>
            </p:cNvPr>
            <p:cNvCxnSpPr>
              <a:cxnSpLocks/>
              <a:endCxn id="14" idx="1"/>
            </p:cNvCxnSpPr>
            <p:nvPr/>
          </p:nvCxnSpPr>
          <p:spPr>
            <a:xfrm>
              <a:off x="3032614" y="4393881"/>
              <a:ext cx="4849892" cy="1091143"/>
            </a:xfrm>
            <a:prstGeom prst="straightConnector1">
              <a:avLst/>
            </a:prstGeom>
            <a:ln w="38100">
              <a:prstDash val="soli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Arrow Connector 310">
              <a:extLst>
                <a:ext uri="{FF2B5EF4-FFF2-40B4-BE49-F238E27FC236}">
                  <a16:creationId xmlns:a16="http://schemas.microsoft.com/office/drawing/2014/main" id="{F532A17F-4CF3-BA8A-EDD2-A9F5EBB58822}"/>
                </a:ext>
              </a:extLst>
            </p:cNvPr>
            <p:cNvCxnSpPr>
              <a:cxnSpLocks/>
            </p:cNvCxnSpPr>
            <p:nvPr/>
          </p:nvCxnSpPr>
          <p:spPr>
            <a:xfrm>
              <a:off x="3008257" y="5115559"/>
              <a:ext cx="4952256" cy="515787"/>
            </a:xfrm>
            <a:prstGeom prst="straightConnector1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5309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6263A-58AA-1604-8303-BAC05DBF2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Types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AI </a:t>
            </a:r>
            <a:r>
              <a:rPr lang="de-DE" dirty="0" err="1"/>
              <a:t>Results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2198D3-6D96-480F-8ADB-FE28162F74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4982" y="2441448"/>
            <a:ext cx="4837173" cy="3072131"/>
          </a:xfrm>
        </p:spPr>
        <p:txBody>
          <a:bodyPr anchor="t" anchorCtr="0">
            <a:normAutofit lnSpcReduction="10000"/>
          </a:bodyPr>
          <a:lstStyle/>
          <a:p>
            <a:r>
              <a:rPr lang="de-DE" dirty="0"/>
              <a:t>Qualitative </a:t>
            </a:r>
            <a:r>
              <a:rPr lang="de-DE" dirty="0" err="1"/>
              <a:t>assesment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either</a:t>
            </a:r>
            <a:r>
              <a:rPr lang="de-DE" dirty="0"/>
              <a:t> normal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pathological</a:t>
            </a:r>
            <a:r>
              <a:rPr lang="de-DE" dirty="0"/>
              <a:t> </a:t>
            </a:r>
            <a:r>
              <a:rPr lang="de-DE" dirty="0" err="1"/>
              <a:t>structures</a:t>
            </a:r>
            <a:endParaRPr lang="de-DE" dirty="0"/>
          </a:p>
          <a:p>
            <a:pPr lvl="1"/>
            <a:r>
              <a:rPr lang="de-DE" dirty="0"/>
              <a:t>e.g. </a:t>
            </a:r>
            <a:r>
              <a:rPr lang="de-DE" dirty="0" err="1"/>
              <a:t>Pneumothroax</a:t>
            </a:r>
            <a:r>
              <a:rPr lang="de-DE" dirty="0"/>
              <a:t> </a:t>
            </a:r>
            <a:r>
              <a:rPr lang="de-DE" dirty="0" err="1"/>
              <a:t>present</a:t>
            </a:r>
            <a:endParaRPr lang="de-DE" dirty="0"/>
          </a:p>
          <a:p>
            <a:r>
              <a:rPr lang="de-DE" dirty="0" err="1"/>
              <a:t>Measurements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normal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pathological</a:t>
            </a:r>
            <a:r>
              <a:rPr lang="de-DE" dirty="0"/>
              <a:t> </a:t>
            </a:r>
            <a:r>
              <a:rPr lang="de-DE" dirty="0" err="1"/>
              <a:t>structures</a:t>
            </a:r>
            <a:endParaRPr lang="de-DE" dirty="0"/>
          </a:p>
          <a:p>
            <a:pPr lvl="1"/>
            <a:r>
              <a:rPr lang="de-DE" dirty="0"/>
              <a:t>e.g. </a:t>
            </a:r>
            <a:r>
              <a:rPr lang="de-DE" dirty="0" err="1"/>
              <a:t>Prostate</a:t>
            </a:r>
            <a:r>
              <a:rPr lang="de-DE" dirty="0"/>
              <a:t> Gland Volume = 64 ml</a:t>
            </a:r>
          </a:p>
          <a:p>
            <a:r>
              <a:rPr lang="de-DE" dirty="0"/>
              <a:t>Segmentation </a:t>
            </a:r>
            <a:r>
              <a:rPr lang="de-DE" dirty="0" err="1"/>
              <a:t>of</a:t>
            </a:r>
            <a:r>
              <a:rPr lang="de-DE" dirty="0"/>
              <a:t> normal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pathological</a:t>
            </a:r>
            <a:r>
              <a:rPr lang="de-DE" dirty="0"/>
              <a:t> </a:t>
            </a:r>
            <a:r>
              <a:rPr lang="de-DE" dirty="0" err="1"/>
              <a:t>structures</a:t>
            </a:r>
            <a:endParaRPr lang="de-DE" dirty="0"/>
          </a:p>
          <a:p>
            <a:r>
              <a:rPr lang="en-US" dirty="0"/>
              <a:t>A combination of all mentioned above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27CC9C-73BB-9AF6-31BD-6B050EFEB6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5" y="2441448"/>
            <a:ext cx="4837175" cy="3072131"/>
          </a:xfrm>
        </p:spPr>
        <p:txBody>
          <a:bodyPr anchor="t" anchorCtr="0"/>
          <a:lstStyle/>
          <a:p>
            <a:r>
              <a:rPr lang="de-DE" dirty="0"/>
              <a:t>Independent </a:t>
            </a:r>
            <a:r>
              <a:rPr lang="de-DE" dirty="0" err="1"/>
              <a:t>of</a:t>
            </a:r>
            <a:r>
              <a:rPr lang="de-DE" dirty="0"/>
              <a:t> an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reference</a:t>
            </a:r>
            <a:endParaRPr lang="de-DE" dirty="0"/>
          </a:p>
          <a:p>
            <a:r>
              <a:rPr lang="de-DE" dirty="0"/>
              <a:t>Associated </a:t>
            </a:r>
            <a:r>
              <a:rPr lang="de-DE" dirty="0" err="1"/>
              <a:t>with</a:t>
            </a:r>
            <a:r>
              <a:rPr lang="de-DE" dirty="0"/>
              <a:t> an </a:t>
            </a:r>
            <a:r>
              <a:rPr lang="de-DE" dirty="0" err="1"/>
              <a:t>imag</a:t>
            </a:r>
            <a:r>
              <a:rPr lang="en-US" dirty="0"/>
              <a:t>e or a derived DICOM Object </a:t>
            </a:r>
          </a:p>
          <a:p>
            <a:pPr lvl="1"/>
            <a:r>
              <a:rPr lang="en-US" dirty="0"/>
              <a:t>e.g. Segmentation object</a:t>
            </a:r>
          </a:p>
          <a:p>
            <a:r>
              <a:rPr lang="en-US" dirty="0"/>
              <a:t>Associated with a region in the image </a:t>
            </a:r>
          </a:p>
          <a:p>
            <a:pPr lvl="1"/>
            <a:r>
              <a:rPr lang="en-US" dirty="0"/>
              <a:t>e.g. a bounding box, a polyline, …</a:t>
            </a:r>
          </a:p>
          <a:p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9FBBF6-5DAC-A64F-FE6C-82E9DADDB9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067AC-94E7-FFCD-C8C8-84447BFAB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2441" y="6391871"/>
            <a:ext cx="7016552" cy="365125"/>
          </a:xfrm>
        </p:spPr>
        <p:txBody>
          <a:bodyPr/>
          <a:lstStyle/>
          <a:p>
            <a:r>
              <a:rPr lang="en-US" dirty="0"/>
              <a:t>Copyright DICOM® 2023     www.dicomstandard.org     #DICOMConference2023     #DICOM     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@The_DICOM_STD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01FECE8-D2DE-EB04-4E55-F69CA16366B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69565" y="1866816"/>
            <a:ext cx="4837173" cy="536005"/>
          </a:xfrm>
        </p:spPr>
        <p:txBody>
          <a:bodyPr/>
          <a:lstStyle/>
          <a:p>
            <a:r>
              <a:rPr lang="de-DE" dirty="0"/>
              <a:t>AI </a:t>
            </a:r>
            <a:r>
              <a:rPr lang="de-DE" dirty="0" err="1"/>
              <a:t>Results</a:t>
            </a:r>
            <a:r>
              <a:rPr lang="de-DE" dirty="0"/>
              <a:t>								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5A7D6BA-3646-0380-6EA7-D03D95BB4A3C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174837" y="1866816"/>
            <a:ext cx="4837173" cy="536005"/>
          </a:xfrm>
        </p:spPr>
        <p:txBody>
          <a:bodyPr/>
          <a:lstStyle/>
          <a:p>
            <a:r>
              <a:rPr lang="de-DE" dirty="0"/>
              <a:t>These </a:t>
            </a:r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may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2A2D2F-02B2-509C-B8FF-216549A5A5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8943" y="4705652"/>
            <a:ext cx="1598288" cy="1768069"/>
          </a:xfrm>
          <a:prstGeom prst="rect">
            <a:avLst/>
          </a:prstGeom>
        </p:spPr>
      </p:pic>
      <p:pic>
        <p:nvPicPr>
          <p:cNvPr id="13" name="Grafik 4">
            <a:extLst>
              <a:ext uri="{FF2B5EF4-FFF2-40B4-BE49-F238E27FC236}">
                <a16:creationId xmlns:a16="http://schemas.microsoft.com/office/drawing/2014/main" id="{A3B726B7-8D3F-F1A4-A495-48EA4AD674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8738" y="4705651"/>
            <a:ext cx="1627986" cy="17680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5AD5ED9-2D2B-99A0-396B-52A898CFA3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4742" y="4705650"/>
            <a:ext cx="2722358" cy="176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897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2D7EA-FC10-47A1-9515-6F19E6BCC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DICOM Objects </a:t>
            </a:r>
            <a:r>
              <a:rPr lang="de-DE" dirty="0" err="1"/>
              <a:t>for</a:t>
            </a:r>
            <a:r>
              <a:rPr lang="de-DE" dirty="0"/>
              <a:t> Communication </a:t>
            </a:r>
            <a:r>
              <a:rPr lang="de-DE" dirty="0" err="1"/>
              <a:t>of</a:t>
            </a:r>
            <a:r>
              <a:rPr lang="de-DE" dirty="0"/>
              <a:t> AI </a:t>
            </a:r>
            <a:r>
              <a:rPr lang="de-DE" dirty="0" err="1"/>
              <a:t>Results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E3D34-4AF9-4D3F-AC28-9BDF51E0AD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4981" y="1919235"/>
            <a:ext cx="7018471" cy="3938953"/>
          </a:xfrm>
        </p:spPr>
        <p:txBody>
          <a:bodyPr>
            <a:noAutofit/>
          </a:bodyPr>
          <a:lstStyle/>
          <a:p>
            <a:r>
              <a:rPr lang="de-DE" sz="1800" dirty="0"/>
              <a:t>Secondary Capture</a:t>
            </a:r>
          </a:p>
          <a:p>
            <a:pPr marL="609424" lvl="1" indent="-285521">
              <a:buFont typeface="Arial" panose="020B0604020202020204" pitchFamily="34" charset="0"/>
              <a:buChar char="•"/>
            </a:pPr>
            <a:r>
              <a:rPr lang="de-DE" sz="1601" b="0" dirty="0"/>
              <a:t>AI </a:t>
            </a:r>
            <a:r>
              <a:rPr lang="de-DE" sz="1601" b="0" dirty="0" err="1"/>
              <a:t>results</a:t>
            </a:r>
            <a:r>
              <a:rPr lang="de-DE" sz="1601" b="0" dirty="0"/>
              <a:t> </a:t>
            </a:r>
            <a:r>
              <a:rPr lang="de-DE" sz="1601" b="0" dirty="0" err="1"/>
              <a:t>burned</a:t>
            </a:r>
            <a:r>
              <a:rPr lang="de-DE" sz="1601" b="0" dirty="0"/>
              <a:t> </a:t>
            </a:r>
            <a:r>
              <a:rPr lang="de-DE" sz="1601" b="0" dirty="0" err="1"/>
              <a:t>into</a:t>
            </a:r>
            <a:r>
              <a:rPr lang="de-DE" sz="1601" b="0" dirty="0"/>
              <a:t> </a:t>
            </a:r>
            <a:r>
              <a:rPr lang="de-DE" sz="1601" b="0" dirty="0" err="1"/>
              <a:t>the</a:t>
            </a:r>
            <a:r>
              <a:rPr lang="de-DE" sz="1601" b="0" dirty="0"/>
              <a:t> </a:t>
            </a:r>
            <a:r>
              <a:rPr lang="de-DE" sz="1601" b="0" dirty="0" err="1"/>
              <a:t>image</a:t>
            </a:r>
            <a:r>
              <a:rPr lang="de-DE" sz="1601" b="0" dirty="0"/>
              <a:t> </a:t>
            </a:r>
            <a:r>
              <a:rPr lang="de-DE" sz="1601" b="0" dirty="0" err="1"/>
              <a:t>or</a:t>
            </a:r>
            <a:r>
              <a:rPr lang="de-DE" sz="1601" b="0" dirty="0"/>
              <a:t> </a:t>
            </a:r>
            <a:r>
              <a:rPr lang="de-DE" sz="1601" b="0" dirty="0" err="1"/>
              <a:t>screenshots</a:t>
            </a:r>
            <a:r>
              <a:rPr lang="de-DE" sz="1601" b="0" dirty="0"/>
              <a:t> </a:t>
            </a:r>
            <a:r>
              <a:rPr lang="de-DE" sz="1601" b="0" dirty="0" err="1"/>
              <a:t>of</a:t>
            </a:r>
            <a:r>
              <a:rPr lang="de-DE" sz="1601" b="0" dirty="0"/>
              <a:t> </a:t>
            </a:r>
            <a:r>
              <a:rPr lang="de-DE" sz="1601" b="0" dirty="0" err="1"/>
              <a:t>results</a:t>
            </a:r>
            <a:r>
              <a:rPr lang="de-DE" sz="1601" b="0" dirty="0"/>
              <a:t> </a:t>
            </a:r>
            <a:r>
              <a:rPr lang="de-DE" sz="1601" b="0" dirty="0" err="1"/>
              <a:t>screens</a:t>
            </a:r>
            <a:endParaRPr lang="de-DE" sz="1601" b="0" dirty="0"/>
          </a:p>
          <a:p>
            <a:pPr marL="609424" lvl="1" indent="-285521">
              <a:buFont typeface="Arial" panose="020B0604020202020204" pitchFamily="34" charset="0"/>
              <a:buChar char="•"/>
            </a:pPr>
            <a:r>
              <a:rPr lang="de-DE" sz="1601" b="0" dirty="0" err="1"/>
              <a:t>Supported</a:t>
            </a:r>
            <a:r>
              <a:rPr lang="de-DE" sz="1601" b="0" dirty="0"/>
              <a:t> </a:t>
            </a:r>
            <a:r>
              <a:rPr lang="de-DE" sz="1601" b="0" dirty="0" err="1"/>
              <a:t>by</a:t>
            </a:r>
            <a:r>
              <a:rPr lang="de-DE" sz="1601" b="0" dirty="0"/>
              <a:t> </a:t>
            </a:r>
            <a:r>
              <a:rPr lang="de-DE" sz="1601" b="0" dirty="0" err="1"/>
              <a:t>almost</a:t>
            </a:r>
            <a:r>
              <a:rPr lang="de-DE" sz="1601" b="0" dirty="0"/>
              <a:t> all </a:t>
            </a:r>
            <a:r>
              <a:rPr lang="de-DE" sz="1601" b="0" dirty="0" err="1"/>
              <a:t>of</a:t>
            </a:r>
            <a:r>
              <a:rPr lang="de-DE" sz="1601" b="0" dirty="0"/>
              <a:t> </a:t>
            </a:r>
            <a:r>
              <a:rPr lang="de-DE" sz="1601" b="0" dirty="0" err="1"/>
              <a:t>the</a:t>
            </a:r>
            <a:r>
              <a:rPr lang="de-DE" sz="1601" b="0" dirty="0"/>
              <a:t> </a:t>
            </a:r>
            <a:r>
              <a:rPr lang="de-DE" sz="1601" b="0" dirty="0" err="1"/>
              <a:t>systems</a:t>
            </a:r>
            <a:endParaRPr lang="de-DE" sz="1601" b="0" dirty="0"/>
          </a:p>
          <a:p>
            <a:pPr marL="609424" lvl="1" indent="-285521">
              <a:buFont typeface="Arial" panose="020B0604020202020204" pitchFamily="34" charset="0"/>
              <a:buChar char="•"/>
            </a:pPr>
            <a:r>
              <a:rPr lang="de-DE" sz="1601" b="0" dirty="0"/>
              <a:t>Unflexible</a:t>
            </a:r>
          </a:p>
          <a:p>
            <a:pPr marL="609424" lvl="1" indent="-285521">
              <a:buFont typeface="Arial" panose="020B0604020202020204" pitchFamily="34" charset="0"/>
              <a:buChar char="•"/>
            </a:pPr>
            <a:r>
              <a:rPr lang="de-DE" sz="1601" b="0" dirty="0" err="1"/>
              <a:t>Duplication</a:t>
            </a:r>
            <a:r>
              <a:rPr lang="de-DE" sz="1601" b="0" dirty="0"/>
              <a:t> </a:t>
            </a:r>
            <a:r>
              <a:rPr lang="de-DE" sz="1601" b="0" dirty="0" err="1"/>
              <a:t>of</a:t>
            </a:r>
            <a:r>
              <a:rPr lang="de-DE" sz="1601" b="0" dirty="0"/>
              <a:t> </a:t>
            </a:r>
            <a:r>
              <a:rPr lang="de-DE" sz="1601" b="0" dirty="0" err="1"/>
              <a:t>data</a:t>
            </a:r>
            <a:endParaRPr lang="de-DE" sz="1601" b="0" dirty="0"/>
          </a:p>
          <a:p>
            <a:r>
              <a:rPr lang="de-DE" sz="1800" dirty="0" err="1"/>
              <a:t>Grayscale</a:t>
            </a:r>
            <a:r>
              <a:rPr lang="de-DE" sz="1800" dirty="0"/>
              <a:t> Softcopy </a:t>
            </a:r>
            <a:r>
              <a:rPr lang="de-DE" sz="1800" dirty="0" err="1"/>
              <a:t>Presentation</a:t>
            </a:r>
            <a:r>
              <a:rPr lang="de-DE" sz="1800" dirty="0"/>
              <a:t> State (GSPS)</a:t>
            </a:r>
          </a:p>
          <a:p>
            <a:pPr marL="609424" lvl="1" indent="-285521">
              <a:buFont typeface="Arial" panose="020B0604020202020204" pitchFamily="34" charset="0"/>
              <a:buChar char="•"/>
            </a:pPr>
            <a:r>
              <a:rPr lang="de-DE" sz="1601" b="0" dirty="0"/>
              <a:t>Image </a:t>
            </a:r>
            <a:r>
              <a:rPr lang="de-DE" sz="1601" b="0" dirty="0" err="1"/>
              <a:t>transformation</a:t>
            </a:r>
            <a:r>
              <a:rPr lang="de-DE" sz="1601" b="0" dirty="0"/>
              <a:t> and </a:t>
            </a:r>
            <a:r>
              <a:rPr lang="de-DE" sz="1601" b="0" dirty="0" err="1"/>
              <a:t>overlays</a:t>
            </a:r>
            <a:r>
              <a:rPr lang="de-DE" sz="1601" b="0" dirty="0"/>
              <a:t> </a:t>
            </a:r>
            <a:r>
              <a:rPr lang="de-DE" sz="1601" b="0" dirty="0" err="1"/>
              <a:t>to</a:t>
            </a:r>
            <a:r>
              <a:rPr lang="de-DE" sz="1601" b="0" dirty="0"/>
              <a:t> </a:t>
            </a:r>
            <a:r>
              <a:rPr lang="de-DE" sz="1601" b="0" dirty="0" err="1"/>
              <a:t>be</a:t>
            </a:r>
            <a:r>
              <a:rPr lang="de-DE" sz="1601" b="0" dirty="0"/>
              <a:t> </a:t>
            </a:r>
            <a:r>
              <a:rPr lang="de-DE" sz="1601" b="0" dirty="0" err="1"/>
              <a:t>applied</a:t>
            </a:r>
            <a:r>
              <a:rPr lang="de-DE" sz="1601" b="0" dirty="0"/>
              <a:t> </a:t>
            </a:r>
            <a:r>
              <a:rPr lang="de-DE" sz="1601" b="0" dirty="0" err="1"/>
              <a:t>to</a:t>
            </a:r>
            <a:r>
              <a:rPr lang="de-DE" sz="1601" b="0" dirty="0"/>
              <a:t> </a:t>
            </a:r>
            <a:r>
              <a:rPr lang="de-DE" sz="1601" b="0" dirty="0" err="1"/>
              <a:t>image</a:t>
            </a:r>
            <a:endParaRPr lang="de-DE" sz="1601" b="0" dirty="0"/>
          </a:p>
          <a:p>
            <a:pPr marL="609424" lvl="1" indent="-285521">
              <a:buFont typeface="Arial" panose="020B0604020202020204" pitchFamily="34" charset="0"/>
              <a:buChar char="•"/>
            </a:pPr>
            <a:r>
              <a:rPr lang="de-DE" sz="1601" b="0" dirty="0"/>
              <a:t>Small </a:t>
            </a:r>
            <a:r>
              <a:rPr lang="de-DE" sz="1601" b="0" dirty="0" err="1"/>
              <a:t>objects</a:t>
            </a:r>
            <a:r>
              <a:rPr lang="de-DE" sz="1601" b="0" dirty="0"/>
              <a:t> </a:t>
            </a:r>
            <a:r>
              <a:rPr lang="de-DE" sz="1601" b="0" dirty="0" err="1"/>
              <a:t>referencing</a:t>
            </a:r>
            <a:r>
              <a:rPr lang="de-DE" sz="1601" b="0" dirty="0"/>
              <a:t> </a:t>
            </a:r>
            <a:r>
              <a:rPr lang="de-DE" sz="1601" b="0" dirty="0" err="1"/>
              <a:t>image</a:t>
            </a:r>
            <a:r>
              <a:rPr lang="de-DE" sz="1601" b="0" dirty="0"/>
              <a:t> </a:t>
            </a:r>
            <a:r>
              <a:rPr lang="de-DE" sz="1601" b="0" dirty="0" err="1"/>
              <a:t>data</a:t>
            </a:r>
            <a:r>
              <a:rPr lang="de-DE" sz="1601" b="0" dirty="0"/>
              <a:t>, </a:t>
            </a:r>
            <a:r>
              <a:rPr lang="de-DE" sz="1601" b="0" dirty="0" err="1"/>
              <a:t>no</a:t>
            </a:r>
            <a:r>
              <a:rPr lang="de-DE" sz="1601" b="0" dirty="0"/>
              <a:t> </a:t>
            </a:r>
            <a:r>
              <a:rPr lang="de-DE" sz="1601" b="0" dirty="0" err="1"/>
              <a:t>duplication</a:t>
            </a:r>
            <a:r>
              <a:rPr lang="de-DE" sz="1601" b="0" dirty="0"/>
              <a:t> </a:t>
            </a:r>
            <a:r>
              <a:rPr lang="de-DE" sz="1601" b="0" dirty="0" err="1"/>
              <a:t>of</a:t>
            </a:r>
            <a:r>
              <a:rPr lang="de-DE" sz="1601" b="0" dirty="0"/>
              <a:t> </a:t>
            </a:r>
            <a:r>
              <a:rPr lang="de-DE" sz="1601" b="0" dirty="0" err="1"/>
              <a:t>image</a:t>
            </a:r>
            <a:r>
              <a:rPr lang="de-DE" sz="1601" b="0" dirty="0"/>
              <a:t> </a:t>
            </a:r>
            <a:r>
              <a:rPr lang="de-DE" sz="1601" b="0" dirty="0" err="1"/>
              <a:t>data</a:t>
            </a:r>
            <a:endParaRPr lang="de-DE" sz="1601" b="0" dirty="0"/>
          </a:p>
          <a:p>
            <a:pPr marL="609424" lvl="1" indent="-285521">
              <a:buFont typeface="Arial" panose="020B0604020202020204" pitchFamily="34" charset="0"/>
              <a:buChar char="•"/>
            </a:pPr>
            <a:r>
              <a:rPr lang="de-DE" sz="1601" b="0" dirty="0" err="1"/>
              <a:t>No</a:t>
            </a:r>
            <a:r>
              <a:rPr lang="de-DE" sz="1601" b="0" dirty="0"/>
              <a:t> </a:t>
            </a:r>
            <a:r>
              <a:rPr lang="de-DE" sz="1601" b="0" dirty="0" err="1"/>
              <a:t>structured</a:t>
            </a:r>
            <a:r>
              <a:rPr lang="de-DE" sz="1601" b="0" dirty="0"/>
              <a:t> </a:t>
            </a:r>
            <a:r>
              <a:rPr lang="de-DE" sz="1601" b="0" dirty="0" err="1"/>
              <a:t>information</a:t>
            </a:r>
            <a:endParaRPr lang="de-DE" sz="1601" b="0" dirty="0"/>
          </a:p>
          <a:p>
            <a:pPr marL="609424" lvl="1" indent="-285521">
              <a:buFont typeface="Arial" panose="020B0604020202020204" pitchFamily="34" charset="0"/>
              <a:buChar char="•"/>
            </a:pPr>
            <a:r>
              <a:rPr lang="de-DE" sz="1601" b="0" dirty="0" err="1"/>
              <a:t>Relatively</a:t>
            </a:r>
            <a:r>
              <a:rPr lang="de-DE" sz="1601" b="0" dirty="0"/>
              <a:t> </a:t>
            </a:r>
            <a:r>
              <a:rPr lang="de-DE" sz="1601" b="0" dirty="0" err="1"/>
              <a:t>well</a:t>
            </a:r>
            <a:r>
              <a:rPr lang="de-DE" sz="1601" b="0" dirty="0"/>
              <a:t> </a:t>
            </a:r>
            <a:r>
              <a:rPr lang="de-DE" sz="1601" b="0" dirty="0" err="1"/>
              <a:t>supported</a:t>
            </a:r>
            <a:r>
              <a:rPr lang="de-DE" sz="1601" b="0" dirty="0"/>
              <a:t> </a:t>
            </a:r>
            <a:r>
              <a:rPr lang="de-DE" sz="1601" b="0" dirty="0" err="1"/>
              <a:t>by</a:t>
            </a:r>
            <a:r>
              <a:rPr lang="de-DE" sz="1601" b="0" dirty="0"/>
              <a:t> </a:t>
            </a:r>
            <a:r>
              <a:rPr lang="de-DE" sz="1601" b="0" dirty="0" err="1"/>
              <a:t>industry</a:t>
            </a:r>
            <a:endParaRPr lang="de-DE" sz="1601" b="0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36D7E5E-509E-67C1-9842-F07066575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3034" y="2134959"/>
            <a:ext cx="1885516" cy="192886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2834415-9CA9-12DB-52B3-9B3C8F4F6484}"/>
              </a:ext>
            </a:extLst>
          </p:cNvPr>
          <p:cNvGrpSpPr/>
          <p:nvPr/>
        </p:nvGrpSpPr>
        <p:grpSpPr>
          <a:xfrm>
            <a:off x="7365629" y="2095214"/>
            <a:ext cx="1573834" cy="1968606"/>
            <a:chOff x="1536624" y="1372241"/>
            <a:chExt cx="1140402" cy="156549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2992C69-32DC-FF4F-3E38-C41F00267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36624" y="1372241"/>
              <a:ext cx="1140402" cy="1565498"/>
            </a:xfrm>
            <a:prstGeom prst="rect">
              <a:avLst/>
            </a:prstGeom>
          </p:spPr>
        </p:pic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582F03A-09C4-0246-0645-4491A27B40EE}"/>
                </a:ext>
              </a:extLst>
            </p:cNvPr>
            <p:cNvSpPr/>
            <p:nvPr/>
          </p:nvSpPr>
          <p:spPr>
            <a:xfrm>
              <a:off x="2203010" y="2293546"/>
              <a:ext cx="120791" cy="135802"/>
            </a:xfrm>
            <a:custGeom>
              <a:avLst/>
              <a:gdLst>
                <a:gd name="connsiteX0" fmla="*/ 27160 w 129846"/>
                <a:gd name="connsiteY0" fmla="*/ 15089 h 147873"/>
                <a:gd name="connsiteX1" fmla="*/ 27160 w 129846"/>
                <a:gd name="connsiteY1" fmla="*/ 15089 h 147873"/>
                <a:gd name="connsiteX2" fmla="*/ 3018 w 129846"/>
                <a:gd name="connsiteY2" fmla="*/ 60356 h 147873"/>
                <a:gd name="connsiteX3" fmla="*/ 0 w 129846"/>
                <a:gd name="connsiteY3" fmla="*/ 75446 h 147873"/>
                <a:gd name="connsiteX4" fmla="*/ 3018 w 129846"/>
                <a:gd name="connsiteY4" fmla="*/ 111659 h 147873"/>
                <a:gd name="connsiteX5" fmla="*/ 12071 w 129846"/>
                <a:gd name="connsiteY5" fmla="*/ 114677 h 147873"/>
                <a:gd name="connsiteX6" fmla="*/ 30178 w 129846"/>
                <a:gd name="connsiteY6" fmla="*/ 126748 h 147873"/>
                <a:gd name="connsiteX7" fmla="*/ 48285 w 129846"/>
                <a:gd name="connsiteY7" fmla="*/ 132784 h 147873"/>
                <a:gd name="connsiteX8" fmla="*/ 78463 w 129846"/>
                <a:gd name="connsiteY8" fmla="*/ 147873 h 147873"/>
                <a:gd name="connsiteX9" fmla="*/ 111659 w 129846"/>
                <a:gd name="connsiteY9" fmla="*/ 138820 h 147873"/>
                <a:gd name="connsiteX10" fmla="*/ 123731 w 129846"/>
                <a:gd name="connsiteY10" fmla="*/ 120713 h 147873"/>
                <a:gd name="connsiteX11" fmla="*/ 129766 w 129846"/>
                <a:gd name="connsiteY11" fmla="*/ 81481 h 147873"/>
                <a:gd name="connsiteX12" fmla="*/ 123731 w 129846"/>
                <a:gd name="connsiteY12" fmla="*/ 39232 h 147873"/>
                <a:gd name="connsiteX13" fmla="*/ 117695 w 129846"/>
                <a:gd name="connsiteY13" fmla="*/ 30178 h 147873"/>
                <a:gd name="connsiteX14" fmla="*/ 99588 w 129846"/>
                <a:gd name="connsiteY14" fmla="*/ 24143 h 147873"/>
                <a:gd name="connsiteX15" fmla="*/ 96570 w 129846"/>
                <a:gd name="connsiteY15" fmla="*/ 12071 h 147873"/>
                <a:gd name="connsiteX16" fmla="*/ 75445 w 129846"/>
                <a:gd name="connsiteY16" fmla="*/ 0 h 147873"/>
                <a:gd name="connsiteX17" fmla="*/ 39232 w 129846"/>
                <a:gd name="connsiteY17" fmla="*/ 3018 h 147873"/>
                <a:gd name="connsiteX18" fmla="*/ 27160 w 129846"/>
                <a:gd name="connsiteY18" fmla="*/ 9053 h 147873"/>
                <a:gd name="connsiteX19" fmla="*/ 18107 w 129846"/>
                <a:gd name="connsiteY19" fmla="*/ 12071 h 147873"/>
                <a:gd name="connsiteX20" fmla="*/ 27160 w 129846"/>
                <a:gd name="connsiteY20" fmla="*/ 15089 h 147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9846" h="147873">
                  <a:moveTo>
                    <a:pt x="27160" y="15089"/>
                  </a:moveTo>
                  <a:lnTo>
                    <a:pt x="27160" y="15089"/>
                  </a:lnTo>
                  <a:cubicBezTo>
                    <a:pt x="7151" y="46531"/>
                    <a:pt x="8158" y="37221"/>
                    <a:pt x="3018" y="60356"/>
                  </a:cubicBezTo>
                  <a:cubicBezTo>
                    <a:pt x="1905" y="65363"/>
                    <a:pt x="1006" y="70416"/>
                    <a:pt x="0" y="75446"/>
                  </a:cubicBezTo>
                  <a:cubicBezTo>
                    <a:pt x="1006" y="87517"/>
                    <a:pt x="-544" y="100082"/>
                    <a:pt x="3018" y="111659"/>
                  </a:cubicBezTo>
                  <a:cubicBezTo>
                    <a:pt x="3953" y="114699"/>
                    <a:pt x="9290" y="113132"/>
                    <a:pt x="12071" y="114677"/>
                  </a:cubicBezTo>
                  <a:cubicBezTo>
                    <a:pt x="18412" y="118200"/>
                    <a:pt x="23296" y="124454"/>
                    <a:pt x="30178" y="126748"/>
                  </a:cubicBezTo>
                  <a:cubicBezTo>
                    <a:pt x="36214" y="128760"/>
                    <a:pt x="42991" y="129255"/>
                    <a:pt x="48285" y="132784"/>
                  </a:cubicBezTo>
                  <a:cubicBezTo>
                    <a:pt x="69843" y="147156"/>
                    <a:pt x="59355" y="143096"/>
                    <a:pt x="78463" y="147873"/>
                  </a:cubicBezTo>
                  <a:cubicBezTo>
                    <a:pt x="89673" y="146472"/>
                    <a:pt x="103250" y="148429"/>
                    <a:pt x="111659" y="138820"/>
                  </a:cubicBezTo>
                  <a:cubicBezTo>
                    <a:pt x="116436" y="133361"/>
                    <a:pt x="123731" y="120713"/>
                    <a:pt x="123731" y="120713"/>
                  </a:cubicBezTo>
                  <a:cubicBezTo>
                    <a:pt x="127081" y="107308"/>
                    <a:pt x="130409" y="96282"/>
                    <a:pt x="129766" y="81481"/>
                  </a:cubicBezTo>
                  <a:cubicBezTo>
                    <a:pt x="129148" y="67268"/>
                    <a:pt x="126989" y="53080"/>
                    <a:pt x="123731" y="39232"/>
                  </a:cubicBezTo>
                  <a:cubicBezTo>
                    <a:pt x="122900" y="35701"/>
                    <a:pt x="120771" y="32100"/>
                    <a:pt x="117695" y="30178"/>
                  </a:cubicBezTo>
                  <a:cubicBezTo>
                    <a:pt x="112300" y="26806"/>
                    <a:pt x="99588" y="24143"/>
                    <a:pt x="99588" y="24143"/>
                  </a:cubicBezTo>
                  <a:cubicBezTo>
                    <a:pt x="98582" y="20119"/>
                    <a:pt x="98981" y="15446"/>
                    <a:pt x="96570" y="12071"/>
                  </a:cubicBezTo>
                  <a:cubicBezTo>
                    <a:pt x="90861" y="4078"/>
                    <a:pt x="83637" y="2731"/>
                    <a:pt x="75445" y="0"/>
                  </a:cubicBezTo>
                  <a:cubicBezTo>
                    <a:pt x="63374" y="1006"/>
                    <a:pt x="51137" y="786"/>
                    <a:pt x="39232" y="3018"/>
                  </a:cubicBezTo>
                  <a:cubicBezTo>
                    <a:pt x="34810" y="3847"/>
                    <a:pt x="31295" y="7281"/>
                    <a:pt x="27160" y="9053"/>
                  </a:cubicBezTo>
                  <a:cubicBezTo>
                    <a:pt x="24236" y="10306"/>
                    <a:pt x="21125" y="11065"/>
                    <a:pt x="18107" y="12071"/>
                  </a:cubicBezTo>
                  <a:cubicBezTo>
                    <a:pt x="6919" y="23259"/>
                    <a:pt x="25651" y="14586"/>
                    <a:pt x="27160" y="15089"/>
                  </a:cubicBezTo>
                  <a:close/>
                </a:path>
              </a:pathLst>
            </a:custGeom>
            <a:noFill/>
            <a:ln w="952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3123057-A636-FDFD-6C17-FAD08D129499}"/>
                </a:ext>
              </a:extLst>
            </p:cNvPr>
            <p:cNvCxnSpPr/>
            <p:nvPr/>
          </p:nvCxnSpPr>
          <p:spPr>
            <a:xfrm>
              <a:off x="2230170" y="2293546"/>
              <a:ext cx="87595" cy="135802"/>
            </a:xfrm>
            <a:prstGeom prst="straightConnector1">
              <a:avLst/>
            </a:prstGeom>
            <a:ln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B5555CB-7336-879A-294D-145CAEC2942C}"/>
                </a:ext>
              </a:extLst>
            </p:cNvPr>
            <p:cNvSpPr txBox="1"/>
            <p:nvPr/>
          </p:nvSpPr>
          <p:spPr>
            <a:xfrm>
              <a:off x="2263405" y="2293546"/>
              <a:ext cx="383438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500" b="1" dirty="0">
                  <a:solidFill>
                    <a:schemeClr val="bg1"/>
                  </a:solidFill>
                </a:rPr>
                <a:t>1.5 cm</a:t>
              </a:r>
              <a:endParaRPr lang="en-US" sz="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E8B2AD4-BDFD-D0CB-DE39-33126B20EAA8}"/>
              </a:ext>
            </a:extLst>
          </p:cNvPr>
          <p:cNvGrpSpPr/>
          <p:nvPr/>
        </p:nvGrpSpPr>
        <p:grpSpPr>
          <a:xfrm>
            <a:off x="7365629" y="4282762"/>
            <a:ext cx="2307760" cy="1928860"/>
            <a:chOff x="2773211" y="1372241"/>
            <a:chExt cx="1677405" cy="1565498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C239CBE-CB8C-FF22-9407-D1D71E14E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3211" y="1372241"/>
              <a:ext cx="1140402" cy="1565498"/>
            </a:xfrm>
            <a:prstGeom prst="rect">
              <a:avLst/>
            </a:prstGeom>
          </p:spPr>
        </p:pic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EFB1AAE-3EED-B93A-DF6E-7D7D07366003}"/>
                </a:ext>
              </a:extLst>
            </p:cNvPr>
            <p:cNvGrpSpPr/>
            <p:nvPr/>
          </p:nvGrpSpPr>
          <p:grpSpPr>
            <a:xfrm>
              <a:off x="4006783" y="1926542"/>
              <a:ext cx="443833" cy="169277"/>
              <a:chOff x="3755002" y="2293546"/>
              <a:chExt cx="443833" cy="169277"/>
            </a:xfrm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1897B3E7-1AA1-DFE3-ABBE-08522E48C4D8}"/>
                  </a:ext>
                </a:extLst>
              </p:cNvPr>
              <p:cNvSpPr/>
              <p:nvPr/>
            </p:nvSpPr>
            <p:spPr>
              <a:xfrm>
                <a:off x="3755002" y="2293546"/>
                <a:ext cx="120791" cy="135802"/>
              </a:xfrm>
              <a:custGeom>
                <a:avLst/>
                <a:gdLst>
                  <a:gd name="connsiteX0" fmla="*/ 27160 w 129846"/>
                  <a:gd name="connsiteY0" fmla="*/ 15089 h 147873"/>
                  <a:gd name="connsiteX1" fmla="*/ 27160 w 129846"/>
                  <a:gd name="connsiteY1" fmla="*/ 15089 h 147873"/>
                  <a:gd name="connsiteX2" fmla="*/ 3018 w 129846"/>
                  <a:gd name="connsiteY2" fmla="*/ 60356 h 147873"/>
                  <a:gd name="connsiteX3" fmla="*/ 0 w 129846"/>
                  <a:gd name="connsiteY3" fmla="*/ 75446 h 147873"/>
                  <a:gd name="connsiteX4" fmla="*/ 3018 w 129846"/>
                  <a:gd name="connsiteY4" fmla="*/ 111659 h 147873"/>
                  <a:gd name="connsiteX5" fmla="*/ 12071 w 129846"/>
                  <a:gd name="connsiteY5" fmla="*/ 114677 h 147873"/>
                  <a:gd name="connsiteX6" fmla="*/ 30178 w 129846"/>
                  <a:gd name="connsiteY6" fmla="*/ 126748 h 147873"/>
                  <a:gd name="connsiteX7" fmla="*/ 48285 w 129846"/>
                  <a:gd name="connsiteY7" fmla="*/ 132784 h 147873"/>
                  <a:gd name="connsiteX8" fmla="*/ 78463 w 129846"/>
                  <a:gd name="connsiteY8" fmla="*/ 147873 h 147873"/>
                  <a:gd name="connsiteX9" fmla="*/ 111659 w 129846"/>
                  <a:gd name="connsiteY9" fmla="*/ 138820 h 147873"/>
                  <a:gd name="connsiteX10" fmla="*/ 123731 w 129846"/>
                  <a:gd name="connsiteY10" fmla="*/ 120713 h 147873"/>
                  <a:gd name="connsiteX11" fmla="*/ 129766 w 129846"/>
                  <a:gd name="connsiteY11" fmla="*/ 81481 h 147873"/>
                  <a:gd name="connsiteX12" fmla="*/ 123731 w 129846"/>
                  <a:gd name="connsiteY12" fmla="*/ 39232 h 147873"/>
                  <a:gd name="connsiteX13" fmla="*/ 117695 w 129846"/>
                  <a:gd name="connsiteY13" fmla="*/ 30178 h 147873"/>
                  <a:gd name="connsiteX14" fmla="*/ 99588 w 129846"/>
                  <a:gd name="connsiteY14" fmla="*/ 24143 h 147873"/>
                  <a:gd name="connsiteX15" fmla="*/ 96570 w 129846"/>
                  <a:gd name="connsiteY15" fmla="*/ 12071 h 147873"/>
                  <a:gd name="connsiteX16" fmla="*/ 75445 w 129846"/>
                  <a:gd name="connsiteY16" fmla="*/ 0 h 147873"/>
                  <a:gd name="connsiteX17" fmla="*/ 39232 w 129846"/>
                  <a:gd name="connsiteY17" fmla="*/ 3018 h 147873"/>
                  <a:gd name="connsiteX18" fmla="*/ 27160 w 129846"/>
                  <a:gd name="connsiteY18" fmla="*/ 9053 h 147873"/>
                  <a:gd name="connsiteX19" fmla="*/ 18107 w 129846"/>
                  <a:gd name="connsiteY19" fmla="*/ 12071 h 147873"/>
                  <a:gd name="connsiteX20" fmla="*/ 27160 w 129846"/>
                  <a:gd name="connsiteY20" fmla="*/ 15089 h 147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9846" h="147873">
                    <a:moveTo>
                      <a:pt x="27160" y="15089"/>
                    </a:moveTo>
                    <a:lnTo>
                      <a:pt x="27160" y="15089"/>
                    </a:lnTo>
                    <a:cubicBezTo>
                      <a:pt x="7151" y="46531"/>
                      <a:pt x="8158" y="37221"/>
                      <a:pt x="3018" y="60356"/>
                    </a:cubicBezTo>
                    <a:cubicBezTo>
                      <a:pt x="1905" y="65363"/>
                      <a:pt x="1006" y="70416"/>
                      <a:pt x="0" y="75446"/>
                    </a:cubicBezTo>
                    <a:cubicBezTo>
                      <a:pt x="1006" y="87517"/>
                      <a:pt x="-544" y="100082"/>
                      <a:pt x="3018" y="111659"/>
                    </a:cubicBezTo>
                    <a:cubicBezTo>
                      <a:pt x="3953" y="114699"/>
                      <a:pt x="9290" y="113132"/>
                      <a:pt x="12071" y="114677"/>
                    </a:cubicBezTo>
                    <a:cubicBezTo>
                      <a:pt x="18412" y="118200"/>
                      <a:pt x="23296" y="124454"/>
                      <a:pt x="30178" y="126748"/>
                    </a:cubicBezTo>
                    <a:cubicBezTo>
                      <a:pt x="36214" y="128760"/>
                      <a:pt x="42991" y="129255"/>
                      <a:pt x="48285" y="132784"/>
                    </a:cubicBezTo>
                    <a:cubicBezTo>
                      <a:pt x="69843" y="147156"/>
                      <a:pt x="59355" y="143096"/>
                      <a:pt x="78463" y="147873"/>
                    </a:cubicBezTo>
                    <a:cubicBezTo>
                      <a:pt x="89673" y="146472"/>
                      <a:pt x="103250" y="148429"/>
                      <a:pt x="111659" y="138820"/>
                    </a:cubicBezTo>
                    <a:cubicBezTo>
                      <a:pt x="116436" y="133361"/>
                      <a:pt x="123731" y="120713"/>
                      <a:pt x="123731" y="120713"/>
                    </a:cubicBezTo>
                    <a:cubicBezTo>
                      <a:pt x="127081" y="107308"/>
                      <a:pt x="130409" y="96282"/>
                      <a:pt x="129766" y="81481"/>
                    </a:cubicBezTo>
                    <a:cubicBezTo>
                      <a:pt x="129148" y="67268"/>
                      <a:pt x="126989" y="53080"/>
                      <a:pt x="123731" y="39232"/>
                    </a:cubicBezTo>
                    <a:cubicBezTo>
                      <a:pt x="122900" y="35701"/>
                      <a:pt x="120771" y="32100"/>
                      <a:pt x="117695" y="30178"/>
                    </a:cubicBezTo>
                    <a:cubicBezTo>
                      <a:pt x="112300" y="26806"/>
                      <a:pt x="99588" y="24143"/>
                      <a:pt x="99588" y="24143"/>
                    </a:cubicBezTo>
                    <a:cubicBezTo>
                      <a:pt x="98582" y="20119"/>
                      <a:pt x="98981" y="15446"/>
                      <a:pt x="96570" y="12071"/>
                    </a:cubicBezTo>
                    <a:cubicBezTo>
                      <a:pt x="90861" y="4078"/>
                      <a:pt x="83637" y="2731"/>
                      <a:pt x="75445" y="0"/>
                    </a:cubicBezTo>
                    <a:cubicBezTo>
                      <a:pt x="63374" y="1006"/>
                      <a:pt x="51137" y="786"/>
                      <a:pt x="39232" y="3018"/>
                    </a:cubicBezTo>
                    <a:cubicBezTo>
                      <a:pt x="34810" y="3847"/>
                      <a:pt x="31295" y="7281"/>
                      <a:pt x="27160" y="9053"/>
                    </a:cubicBezTo>
                    <a:cubicBezTo>
                      <a:pt x="24236" y="10306"/>
                      <a:pt x="21125" y="11065"/>
                      <a:pt x="18107" y="12071"/>
                    </a:cubicBezTo>
                    <a:cubicBezTo>
                      <a:pt x="6919" y="23259"/>
                      <a:pt x="25651" y="14586"/>
                      <a:pt x="27160" y="15089"/>
                    </a:cubicBezTo>
                    <a:close/>
                  </a:path>
                </a:pathLst>
              </a:custGeom>
              <a:noFill/>
              <a:ln w="9525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41BD3558-CF56-CDE1-17F9-C22074306AF4}"/>
                  </a:ext>
                </a:extLst>
              </p:cNvPr>
              <p:cNvCxnSpPr/>
              <p:nvPr/>
            </p:nvCxnSpPr>
            <p:spPr>
              <a:xfrm>
                <a:off x="3782162" y="2293546"/>
                <a:ext cx="87595" cy="135802"/>
              </a:xfrm>
              <a:prstGeom prst="straightConnector1">
                <a:avLst/>
              </a:prstGeom>
              <a:ln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3A39431-E368-0F9C-C0D8-1B6E16AB8381}"/>
                  </a:ext>
                </a:extLst>
              </p:cNvPr>
              <p:cNvSpPr txBox="1"/>
              <p:nvPr/>
            </p:nvSpPr>
            <p:spPr>
              <a:xfrm>
                <a:off x="3815397" y="2293546"/>
                <a:ext cx="383438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500" b="1" dirty="0">
                    <a:solidFill>
                      <a:schemeClr val="bg2">
                        <a:lumMod val="50000"/>
                      </a:schemeClr>
                    </a:solidFill>
                  </a:rPr>
                  <a:t>1.5 cm</a:t>
                </a:r>
                <a:endParaRPr lang="en-US" sz="5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p:grp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B6E1CCF-F3AE-C33B-9D1F-1F19CF2B45A6}"/>
                </a:ext>
              </a:extLst>
            </p:cNvPr>
            <p:cNvCxnSpPr>
              <a:stCxn id="28" idx="4"/>
            </p:cNvCxnSpPr>
            <p:nvPr/>
          </p:nvCxnSpPr>
          <p:spPr>
            <a:xfrm flipH="1">
              <a:off x="3495869" y="2029086"/>
              <a:ext cx="513722" cy="3408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0CFA0977-8756-03AC-7890-0868FFAD5D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2441" y="6391871"/>
            <a:ext cx="7016552" cy="365125"/>
          </a:xfrm>
        </p:spPr>
        <p:txBody>
          <a:bodyPr/>
          <a:lstStyle/>
          <a:p>
            <a:r>
              <a:rPr lang="en-US" dirty="0"/>
              <a:t>Copyright DICOM® 2023     www.dicomstandard.org     #DICOMConference2023     #DICOM     </a:t>
            </a:r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@The_DICOM_STD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674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EB5AE-B2B9-A54F-C242-5DFA26F88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DICOM Objects </a:t>
            </a:r>
            <a:r>
              <a:rPr lang="de-DE" dirty="0" err="1"/>
              <a:t>for</a:t>
            </a:r>
            <a:r>
              <a:rPr lang="de-DE" dirty="0"/>
              <a:t> Communication </a:t>
            </a:r>
            <a:r>
              <a:rPr lang="de-DE" dirty="0" err="1"/>
              <a:t>of</a:t>
            </a:r>
            <a:r>
              <a:rPr lang="de-DE" dirty="0"/>
              <a:t> AI </a:t>
            </a:r>
            <a:r>
              <a:rPr lang="de-DE" dirty="0" err="1"/>
              <a:t>Results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209E1D-DA0A-4782-7333-37220EE0B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749E9-E157-886D-949C-8F86797421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1832" y="6632236"/>
            <a:ext cx="7016552" cy="365125"/>
          </a:xfrm>
        </p:spPr>
        <p:txBody>
          <a:bodyPr/>
          <a:lstStyle/>
          <a:p>
            <a:r>
              <a:rPr lang="en-US" dirty="0"/>
              <a:t>Copyright DICOM® 2023    www.dicomstandard.org     #DICOMConference2023   #DICOM     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@The_DICOM_STD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D67CF7-7605-B76D-4BCD-E2C29DC7A8B3}"/>
              </a:ext>
            </a:extLst>
          </p:cNvPr>
          <p:cNvSpPr txBox="1"/>
          <p:nvPr/>
        </p:nvSpPr>
        <p:spPr>
          <a:xfrm>
            <a:off x="6936510" y="1694904"/>
            <a:ext cx="913686" cy="31052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de-DE" sz="999" dirty="0"/>
              <a:t>Segmentation</a:t>
            </a:r>
            <a:endParaRPr lang="en-US" sz="999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A76119-A0CD-2E58-D128-FD324D91D3D2}"/>
              </a:ext>
            </a:extLst>
          </p:cNvPr>
          <p:cNvSpPr txBox="1"/>
          <p:nvPr/>
        </p:nvSpPr>
        <p:spPr>
          <a:xfrm>
            <a:off x="6961763" y="3902066"/>
            <a:ext cx="913686" cy="9136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de-DE" sz="999" dirty="0"/>
              <a:t>Structured Report</a:t>
            </a:r>
            <a:endParaRPr lang="en-US" sz="999" dirty="0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F5584796-1D04-520D-C735-C73F1D5062F8}"/>
              </a:ext>
            </a:extLst>
          </p:cNvPr>
          <p:cNvSpPr txBox="1">
            <a:spLocks/>
          </p:cNvSpPr>
          <p:nvPr/>
        </p:nvSpPr>
        <p:spPr>
          <a:xfrm>
            <a:off x="781489" y="2085542"/>
            <a:ext cx="6213921" cy="3633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5908" indent="-305908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799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9811" indent="-305908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99730" indent="-269919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1627" indent="-233930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1519" indent="-233930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943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934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9925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9916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/>
              <a:t>Segmentation Objects</a:t>
            </a:r>
          </a:p>
          <a:p>
            <a:pPr marL="609424" lvl="1" indent="-285521">
              <a:buFont typeface="Arial" panose="020B0604020202020204" pitchFamily="34" charset="0"/>
              <a:buChar char="•"/>
            </a:pPr>
            <a:r>
              <a:rPr lang="de-DE" sz="1601" dirty="0" err="1"/>
              <a:t>Contains</a:t>
            </a:r>
            <a:r>
              <a:rPr lang="de-DE" sz="1601" dirty="0"/>
              <a:t> </a:t>
            </a:r>
            <a:r>
              <a:rPr lang="de-DE" sz="1601" dirty="0" err="1"/>
              <a:t>segmented</a:t>
            </a:r>
            <a:r>
              <a:rPr lang="de-DE" sz="1601" dirty="0"/>
              <a:t> </a:t>
            </a:r>
            <a:r>
              <a:rPr lang="de-DE" sz="1601" dirty="0" err="1"/>
              <a:t>objects</a:t>
            </a:r>
            <a:r>
              <a:rPr lang="de-DE" sz="1601" dirty="0"/>
              <a:t> </a:t>
            </a:r>
            <a:r>
              <a:rPr lang="de-DE" sz="1601" dirty="0" err="1"/>
              <a:t>as</a:t>
            </a:r>
            <a:r>
              <a:rPr lang="de-DE" sz="1601" dirty="0"/>
              <a:t> </a:t>
            </a:r>
            <a:r>
              <a:rPr lang="de-DE" sz="1601" dirty="0" err="1"/>
              <a:t>mask</a:t>
            </a:r>
            <a:r>
              <a:rPr lang="de-DE" sz="1601" dirty="0"/>
              <a:t> </a:t>
            </a:r>
            <a:r>
              <a:rPr lang="de-DE" sz="1601" dirty="0" err="1"/>
              <a:t>data</a:t>
            </a:r>
            <a:r>
              <a:rPr lang="de-DE" sz="1601" dirty="0"/>
              <a:t> </a:t>
            </a:r>
            <a:r>
              <a:rPr lang="de-DE" sz="1601" dirty="0" err="1"/>
              <a:t>or</a:t>
            </a:r>
            <a:r>
              <a:rPr lang="de-DE" sz="1601" dirty="0"/>
              <a:t> </a:t>
            </a:r>
            <a:r>
              <a:rPr lang="de-DE" sz="1601" dirty="0" err="1"/>
              <a:t>surface</a:t>
            </a:r>
            <a:r>
              <a:rPr lang="de-DE" sz="1601" dirty="0"/>
              <a:t> </a:t>
            </a:r>
            <a:r>
              <a:rPr lang="de-DE" sz="1601" dirty="0" err="1"/>
              <a:t>mesh</a:t>
            </a:r>
            <a:endParaRPr lang="de-DE" sz="1601" dirty="0"/>
          </a:p>
          <a:p>
            <a:pPr marL="609424" lvl="1" indent="-285521">
              <a:buFont typeface="Arial" panose="020B0604020202020204" pitchFamily="34" charset="0"/>
              <a:buChar char="•"/>
            </a:pPr>
            <a:r>
              <a:rPr lang="de-DE" sz="1601" dirty="0"/>
              <a:t>Multiple </a:t>
            </a:r>
            <a:r>
              <a:rPr lang="de-DE" sz="1601" dirty="0" err="1"/>
              <a:t>labels</a:t>
            </a:r>
            <a:r>
              <a:rPr lang="de-DE" sz="1601" dirty="0"/>
              <a:t> </a:t>
            </a:r>
            <a:r>
              <a:rPr lang="de-DE" sz="1601" dirty="0" err="1"/>
              <a:t>supported</a:t>
            </a:r>
            <a:endParaRPr lang="de-DE" sz="1601" dirty="0"/>
          </a:p>
          <a:p>
            <a:pPr marL="609424" lvl="1" indent="-285521">
              <a:buFont typeface="Arial" panose="020B0604020202020204" pitchFamily="34" charset="0"/>
              <a:buChar char="•"/>
            </a:pPr>
            <a:r>
              <a:rPr lang="de-DE" sz="1601" dirty="0" err="1"/>
              <a:t>No</a:t>
            </a:r>
            <a:r>
              <a:rPr lang="de-DE" sz="1601" dirty="0"/>
              <a:t> </a:t>
            </a:r>
            <a:r>
              <a:rPr lang="de-DE" sz="1601" dirty="0" err="1"/>
              <a:t>structured</a:t>
            </a:r>
            <a:r>
              <a:rPr lang="de-DE" sz="1601" dirty="0"/>
              <a:t> </a:t>
            </a:r>
            <a:r>
              <a:rPr lang="de-DE" sz="1601" dirty="0" err="1"/>
              <a:t>information</a:t>
            </a:r>
            <a:endParaRPr lang="de-DE" sz="1601" dirty="0"/>
          </a:p>
          <a:p>
            <a:pPr marL="609424" lvl="1" indent="-285521">
              <a:buFont typeface="Arial" panose="020B0604020202020204" pitchFamily="34" charset="0"/>
              <a:buChar char="•"/>
            </a:pPr>
            <a:r>
              <a:rPr lang="de-DE" sz="1601" dirty="0"/>
              <a:t>Not </a:t>
            </a:r>
            <a:r>
              <a:rPr lang="de-DE" sz="1601" dirty="0" err="1"/>
              <a:t>as</a:t>
            </a:r>
            <a:r>
              <a:rPr lang="de-DE" sz="1601" dirty="0"/>
              <a:t> </a:t>
            </a:r>
            <a:r>
              <a:rPr lang="de-DE" sz="1601" dirty="0" err="1"/>
              <a:t>widely</a:t>
            </a:r>
            <a:r>
              <a:rPr lang="de-DE" sz="1601" dirty="0"/>
              <a:t> </a:t>
            </a:r>
            <a:r>
              <a:rPr lang="de-DE" sz="1601" dirty="0" err="1"/>
              <a:t>supported</a:t>
            </a:r>
            <a:r>
              <a:rPr lang="de-DE" sz="1601" dirty="0"/>
              <a:t> </a:t>
            </a:r>
            <a:r>
              <a:rPr lang="de-DE" sz="1601" dirty="0" err="1"/>
              <a:t>by</a:t>
            </a:r>
            <a:r>
              <a:rPr lang="de-DE" sz="1601" dirty="0"/>
              <a:t> </a:t>
            </a:r>
            <a:r>
              <a:rPr lang="de-DE" sz="1601" dirty="0" err="1"/>
              <a:t>industry</a:t>
            </a:r>
            <a:endParaRPr lang="de-DE" sz="1601" dirty="0"/>
          </a:p>
          <a:p>
            <a:r>
              <a:rPr lang="de-DE" sz="1800" dirty="0"/>
              <a:t>Structured Reports</a:t>
            </a:r>
          </a:p>
          <a:p>
            <a:pPr marL="609424" lvl="1" indent="-285521">
              <a:buFont typeface="Arial" panose="020B0604020202020204" pitchFamily="34" charset="0"/>
              <a:buChar char="•"/>
            </a:pPr>
            <a:r>
              <a:rPr lang="de-DE" sz="1601" dirty="0" err="1"/>
              <a:t>Contains</a:t>
            </a:r>
            <a:r>
              <a:rPr lang="de-DE" sz="1601" dirty="0"/>
              <a:t> </a:t>
            </a:r>
            <a:r>
              <a:rPr lang="de-DE" sz="1601" dirty="0" err="1"/>
              <a:t>finding</a:t>
            </a:r>
            <a:r>
              <a:rPr lang="de-DE" sz="1601" dirty="0"/>
              <a:t> </a:t>
            </a:r>
            <a:r>
              <a:rPr lang="de-DE" sz="1601" dirty="0" err="1"/>
              <a:t>information</a:t>
            </a:r>
            <a:r>
              <a:rPr lang="de-DE" sz="1601" dirty="0"/>
              <a:t> and </a:t>
            </a:r>
            <a:r>
              <a:rPr lang="de-DE" sz="1601" dirty="0" err="1"/>
              <a:t>spatial</a:t>
            </a:r>
            <a:r>
              <a:rPr lang="de-DE" sz="1601" dirty="0"/>
              <a:t> </a:t>
            </a:r>
            <a:r>
              <a:rPr lang="de-DE" sz="1601" dirty="0" err="1"/>
              <a:t>references</a:t>
            </a:r>
            <a:r>
              <a:rPr lang="de-DE" sz="1601" dirty="0"/>
              <a:t> </a:t>
            </a:r>
            <a:r>
              <a:rPr lang="de-DE" sz="1601" dirty="0" err="1"/>
              <a:t>to</a:t>
            </a:r>
            <a:r>
              <a:rPr lang="de-DE" sz="1601" dirty="0"/>
              <a:t> </a:t>
            </a:r>
            <a:r>
              <a:rPr lang="de-DE" sz="1601" dirty="0" err="1"/>
              <a:t>be</a:t>
            </a:r>
            <a:r>
              <a:rPr lang="de-DE" sz="1601" dirty="0"/>
              <a:t> </a:t>
            </a:r>
            <a:br>
              <a:rPr lang="de-DE" sz="1601" dirty="0"/>
            </a:br>
            <a:r>
              <a:rPr lang="de-DE" sz="1601" dirty="0" err="1"/>
              <a:t>applied</a:t>
            </a:r>
            <a:r>
              <a:rPr lang="de-DE" sz="1601" dirty="0"/>
              <a:t> </a:t>
            </a:r>
            <a:r>
              <a:rPr lang="de-DE" sz="1601" dirty="0" err="1"/>
              <a:t>to</a:t>
            </a:r>
            <a:r>
              <a:rPr lang="de-DE" sz="1601" dirty="0"/>
              <a:t> </a:t>
            </a:r>
            <a:r>
              <a:rPr lang="de-DE" sz="1601" dirty="0" err="1"/>
              <a:t>the</a:t>
            </a:r>
            <a:r>
              <a:rPr lang="de-DE" sz="1601" dirty="0"/>
              <a:t> </a:t>
            </a:r>
            <a:r>
              <a:rPr lang="de-DE" sz="1601" dirty="0" err="1"/>
              <a:t>images</a:t>
            </a:r>
            <a:endParaRPr lang="de-DE" sz="1601" dirty="0"/>
          </a:p>
          <a:p>
            <a:pPr marL="609424" lvl="1" indent="-285521">
              <a:buFont typeface="Arial" panose="020B0604020202020204" pitchFamily="34" charset="0"/>
              <a:buChar char="•"/>
            </a:pPr>
            <a:r>
              <a:rPr lang="en-US" sz="1601" dirty="0"/>
              <a:t>Structured (machine readable) information</a:t>
            </a:r>
          </a:p>
          <a:p>
            <a:pPr marL="609424" lvl="1" indent="-285521">
              <a:buFont typeface="Arial" panose="020B0604020202020204" pitchFamily="34" charset="0"/>
              <a:buChar char="•"/>
            </a:pPr>
            <a:r>
              <a:rPr lang="en-US" sz="1601" dirty="0"/>
              <a:t>Complex implementation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43AA1E2-D0DB-E29F-F861-6C6319D683C6}"/>
              </a:ext>
            </a:extLst>
          </p:cNvPr>
          <p:cNvGrpSpPr/>
          <p:nvPr/>
        </p:nvGrpSpPr>
        <p:grpSpPr>
          <a:xfrm>
            <a:off x="8141354" y="2050077"/>
            <a:ext cx="1140402" cy="1565498"/>
            <a:chOff x="5173810" y="1648408"/>
            <a:chExt cx="1140402" cy="156549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053CF22-5E54-E816-DC7F-4F798C967C77}"/>
                </a:ext>
              </a:extLst>
            </p:cNvPr>
            <p:cNvSpPr/>
            <p:nvPr/>
          </p:nvSpPr>
          <p:spPr>
            <a:xfrm>
              <a:off x="5173810" y="1648408"/>
              <a:ext cx="1140402" cy="156549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59BC2CF-FC68-CEFF-A99E-244DF9A49582}"/>
                </a:ext>
              </a:extLst>
            </p:cNvPr>
            <p:cNvSpPr/>
            <p:nvPr/>
          </p:nvSpPr>
          <p:spPr>
            <a:xfrm>
              <a:off x="5850311" y="2574462"/>
              <a:ext cx="120791" cy="135802"/>
            </a:xfrm>
            <a:custGeom>
              <a:avLst/>
              <a:gdLst>
                <a:gd name="connsiteX0" fmla="*/ 27160 w 129846"/>
                <a:gd name="connsiteY0" fmla="*/ 15089 h 147873"/>
                <a:gd name="connsiteX1" fmla="*/ 27160 w 129846"/>
                <a:gd name="connsiteY1" fmla="*/ 15089 h 147873"/>
                <a:gd name="connsiteX2" fmla="*/ 3018 w 129846"/>
                <a:gd name="connsiteY2" fmla="*/ 60356 h 147873"/>
                <a:gd name="connsiteX3" fmla="*/ 0 w 129846"/>
                <a:gd name="connsiteY3" fmla="*/ 75446 h 147873"/>
                <a:gd name="connsiteX4" fmla="*/ 3018 w 129846"/>
                <a:gd name="connsiteY4" fmla="*/ 111659 h 147873"/>
                <a:gd name="connsiteX5" fmla="*/ 12071 w 129846"/>
                <a:gd name="connsiteY5" fmla="*/ 114677 h 147873"/>
                <a:gd name="connsiteX6" fmla="*/ 30178 w 129846"/>
                <a:gd name="connsiteY6" fmla="*/ 126748 h 147873"/>
                <a:gd name="connsiteX7" fmla="*/ 48285 w 129846"/>
                <a:gd name="connsiteY7" fmla="*/ 132784 h 147873"/>
                <a:gd name="connsiteX8" fmla="*/ 78463 w 129846"/>
                <a:gd name="connsiteY8" fmla="*/ 147873 h 147873"/>
                <a:gd name="connsiteX9" fmla="*/ 111659 w 129846"/>
                <a:gd name="connsiteY9" fmla="*/ 138820 h 147873"/>
                <a:gd name="connsiteX10" fmla="*/ 123731 w 129846"/>
                <a:gd name="connsiteY10" fmla="*/ 120713 h 147873"/>
                <a:gd name="connsiteX11" fmla="*/ 129766 w 129846"/>
                <a:gd name="connsiteY11" fmla="*/ 81481 h 147873"/>
                <a:gd name="connsiteX12" fmla="*/ 123731 w 129846"/>
                <a:gd name="connsiteY12" fmla="*/ 39232 h 147873"/>
                <a:gd name="connsiteX13" fmla="*/ 117695 w 129846"/>
                <a:gd name="connsiteY13" fmla="*/ 30178 h 147873"/>
                <a:gd name="connsiteX14" fmla="*/ 99588 w 129846"/>
                <a:gd name="connsiteY14" fmla="*/ 24143 h 147873"/>
                <a:gd name="connsiteX15" fmla="*/ 96570 w 129846"/>
                <a:gd name="connsiteY15" fmla="*/ 12071 h 147873"/>
                <a:gd name="connsiteX16" fmla="*/ 75445 w 129846"/>
                <a:gd name="connsiteY16" fmla="*/ 0 h 147873"/>
                <a:gd name="connsiteX17" fmla="*/ 39232 w 129846"/>
                <a:gd name="connsiteY17" fmla="*/ 3018 h 147873"/>
                <a:gd name="connsiteX18" fmla="*/ 27160 w 129846"/>
                <a:gd name="connsiteY18" fmla="*/ 9053 h 147873"/>
                <a:gd name="connsiteX19" fmla="*/ 18107 w 129846"/>
                <a:gd name="connsiteY19" fmla="*/ 12071 h 147873"/>
                <a:gd name="connsiteX20" fmla="*/ 27160 w 129846"/>
                <a:gd name="connsiteY20" fmla="*/ 15089 h 147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9846" h="147873">
                  <a:moveTo>
                    <a:pt x="27160" y="15089"/>
                  </a:moveTo>
                  <a:lnTo>
                    <a:pt x="27160" y="15089"/>
                  </a:lnTo>
                  <a:cubicBezTo>
                    <a:pt x="7151" y="46531"/>
                    <a:pt x="8158" y="37221"/>
                    <a:pt x="3018" y="60356"/>
                  </a:cubicBezTo>
                  <a:cubicBezTo>
                    <a:pt x="1905" y="65363"/>
                    <a:pt x="1006" y="70416"/>
                    <a:pt x="0" y="75446"/>
                  </a:cubicBezTo>
                  <a:cubicBezTo>
                    <a:pt x="1006" y="87517"/>
                    <a:pt x="-544" y="100082"/>
                    <a:pt x="3018" y="111659"/>
                  </a:cubicBezTo>
                  <a:cubicBezTo>
                    <a:pt x="3953" y="114699"/>
                    <a:pt x="9290" y="113132"/>
                    <a:pt x="12071" y="114677"/>
                  </a:cubicBezTo>
                  <a:cubicBezTo>
                    <a:pt x="18412" y="118200"/>
                    <a:pt x="23296" y="124454"/>
                    <a:pt x="30178" y="126748"/>
                  </a:cubicBezTo>
                  <a:cubicBezTo>
                    <a:pt x="36214" y="128760"/>
                    <a:pt x="42991" y="129255"/>
                    <a:pt x="48285" y="132784"/>
                  </a:cubicBezTo>
                  <a:cubicBezTo>
                    <a:pt x="69843" y="147156"/>
                    <a:pt x="59355" y="143096"/>
                    <a:pt x="78463" y="147873"/>
                  </a:cubicBezTo>
                  <a:cubicBezTo>
                    <a:pt x="89673" y="146472"/>
                    <a:pt x="103250" y="148429"/>
                    <a:pt x="111659" y="138820"/>
                  </a:cubicBezTo>
                  <a:cubicBezTo>
                    <a:pt x="116436" y="133361"/>
                    <a:pt x="123731" y="120713"/>
                    <a:pt x="123731" y="120713"/>
                  </a:cubicBezTo>
                  <a:cubicBezTo>
                    <a:pt x="127081" y="107308"/>
                    <a:pt x="130409" y="96282"/>
                    <a:pt x="129766" y="81481"/>
                  </a:cubicBezTo>
                  <a:cubicBezTo>
                    <a:pt x="129148" y="67268"/>
                    <a:pt x="126989" y="53080"/>
                    <a:pt x="123731" y="39232"/>
                  </a:cubicBezTo>
                  <a:cubicBezTo>
                    <a:pt x="122900" y="35701"/>
                    <a:pt x="120771" y="32100"/>
                    <a:pt x="117695" y="30178"/>
                  </a:cubicBezTo>
                  <a:cubicBezTo>
                    <a:pt x="112300" y="26806"/>
                    <a:pt x="99588" y="24143"/>
                    <a:pt x="99588" y="24143"/>
                  </a:cubicBezTo>
                  <a:cubicBezTo>
                    <a:pt x="98582" y="20119"/>
                    <a:pt x="98981" y="15446"/>
                    <a:pt x="96570" y="12071"/>
                  </a:cubicBezTo>
                  <a:cubicBezTo>
                    <a:pt x="90861" y="4078"/>
                    <a:pt x="83637" y="2731"/>
                    <a:pt x="75445" y="0"/>
                  </a:cubicBezTo>
                  <a:cubicBezTo>
                    <a:pt x="63374" y="1006"/>
                    <a:pt x="51137" y="786"/>
                    <a:pt x="39232" y="3018"/>
                  </a:cubicBezTo>
                  <a:cubicBezTo>
                    <a:pt x="34810" y="3847"/>
                    <a:pt x="31295" y="7281"/>
                    <a:pt x="27160" y="9053"/>
                  </a:cubicBezTo>
                  <a:cubicBezTo>
                    <a:pt x="24236" y="10306"/>
                    <a:pt x="21125" y="11065"/>
                    <a:pt x="18107" y="12071"/>
                  </a:cubicBezTo>
                  <a:cubicBezTo>
                    <a:pt x="6919" y="23259"/>
                    <a:pt x="25651" y="14586"/>
                    <a:pt x="27160" y="1508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FFFF4FB6-6BC4-8424-FB10-7537144608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6510" y="2050077"/>
            <a:ext cx="1140402" cy="1565498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E4975525-F2B3-D50D-3C2F-36746ED500F9}"/>
              </a:ext>
            </a:extLst>
          </p:cNvPr>
          <p:cNvGrpSpPr/>
          <p:nvPr/>
        </p:nvGrpSpPr>
        <p:grpSpPr>
          <a:xfrm>
            <a:off x="6995410" y="4233200"/>
            <a:ext cx="3309337" cy="1565498"/>
            <a:chOff x="6687635" y="1416782"/>
            <a:chExt cx="3309337" cy="1565498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B1656659-ECC7-1640-76DA-A490C825B53C}"/>
                </a:ext>
              </a:extLst>
            </p:cNvPr>
            <p:cNvGrpSpPr/>
            <p:nvPr/>
          </p:nvGrpSpPr>
          <p:grpSpPr>
            <a:xfrm>
              <a:off x="6687635" y="1416782"/>
              <a:ext cx="3309337" cy="1565498"/>
              <a:chOff x="6687635" y="1416782"/>
              <a:chExt cx="3309337" cy="1565498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4B7B4D13-575F-921B-3814-4D7A497FA7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87635" y="1416782"/>
                <a:ext cx="1140402" cy="1565498"/>
              </a:xfrm>
              <a:prstGeom prst="rect">
                <a:avLst/>
              </a:prstGeom>
            </p:spPr>
          </p:pic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E55C5D2B-91CA-3C70-D2B8-36CBD0CC7723}"/>
                  </a:ext>
                </a:extLst>
              </p:cNvPr>
              <p:cNvCxnSpPr/>
              <p:nvPr/>
            </p:nvCxnSpPr>
            <p:spPr>
              <a:xfrm>
                <a:off x="7381181" y="2338087"/>
                <a:ext cx="87595" cy="135802"/>
              </a:xfrm>
              <a:prstGeom prst="straightConnector1">
                <a:avLst/>
              </a:prstGeom>
              <a:ln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DA41F49-C442-7F76-5788-E13AB8AC2AA2}"/>
                  </a:ext>
                </a:extLst>
              </p:cNvPr>
              <p:cNvSpPr txBox="1"/>
              <p:nvPr/>
            </p:nvSpPr>
            <p:spPr>
              <a:xfrm>
                <a:off x="8082891" y="1530490"/>
                <a:ext cx="1914081" cy="215444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800" dirty="0"/>
                  <a:t>NUM: Diameter=1.5 cm</a:t>
                </a:r>
                <a:endParaRPr lang="en-US" sz="800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F688D27-58FA-59E5-8A1A-073E90FCF168}"/>
                  </a:ext>
                </a:extLst>
              </p:cNvPr>
              <p:cNvSpPr txBox="1"/>
              <p:nvPr/>
            </p:nvSpPr>
            <p:spPr>
              <a:xfrm>
                <a:off x="8082891" y="2028490"/>
                <a:ext cx="1914081" cy="215444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800" dirty="0"/>
                  <a:t>SCOORD: </a:t>
                </a:r>
                <a:r>
                  <a:rPr lang="de-DE" sz="800" dirty="0" err="1"/>
                  <a:t>Polyline</a:t>
                </a:r>
                <a:r>
                  <a:rPr lang="de-DE" sz="800" dirty="0"/>
                  <a:t> (180,250,190,275)</a:t>
                </a:r>
                <a:endParaRPr lang="en-US" sz="800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01F50B9-75CA-1AB4-FB0B-DA951E37CA8F}"/>
                  </a:ext>
                </a:extLst>
              </p:cNvPr>
              <p:cNvSpPr txBox="1"/>
              <p:nvPr/>
            </p:nvSpPr>
            <p:spPr>
              <a:xfrm>
                <a:off x="8082891" y="2543056"/>
                <a:ext cx="1914081" cy="215444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800" dirty="0"/>
                  <a:t>IMAGE: 1.2.3.4.5.123.3..</a:t>
                </a:r>
                <a:endParaRPr lang="en-US" sz="800" dirty="0"/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78D5C5C2-5A9C-7753-FE68-DB8E0A69470C}"/>
                  </a:ext>
                </a:extLst>
              </p:cNvPr>
              <p:cNvCxnSpPr>
                <a:stCxn id="40" idx="2"/>
                <a:endCxn id="41" idx="0"/>
              </p:cNvCxnSpPr>
              <p:nvPr/>
            </p:nvCxnSpPr>
            <p:spPr>
              <a:xfrm>
                <a:off x="9039932" y="1745934"/>
                <a:ext cx="0" cy="2825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EC1E459C-C564-91C1-4055-F30A1F34D7C5}"/>
                  </a:ext>
                </a:extLst>
              </p:cNvPr>
              <p:cNvCxnSpPr/>
              <p:nvPr/>
            </p:nvCxnSpPr>
            <p:spPr>
              <a:xfrm>
                <a:off x="9040719" y="2267886"/>
                <a:ext cx="0" cy="2825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or: Curved 44">
                <a:extLst>
                  <a:ext uri="{FF2B5EF4-FFF2-40B4-BE49-F238E27FC236}">
                    <a16:creationId xmlns:a16="http://schemas.microsoft.com/office/drawing/2014/main" id="{8877658A-11E7-34D6-B2FF-6D4076C5B34F}"/>
                  </a:ext>
                </a:extLst>
              </p:cNvPr>
              <p:cNvCxnSpPr>
                <a:stCxn id="41" idx="1"/>
              </p:cNvCxnSpPr>
              <p:nvPr/>
            </p:nvCxnSpPr>
            <p:spPr>
              <a:xfrm rot="10800000" flipV="1">
                <a:off x="7468777" y="2136212"/>
                <a:ext cx="614115" cy="269776"/>
              </a:xfrm>
              <a:prstGeom prst="curvedConnector3">
                <a:avLst/>
              </a:prstGeom>
              <a:ln>
                <a:tailEnd type="triangl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46" name="Connector: Curved 45">
                <a:extLst>
                  <a:ext uri="{FF2B5EF4-FFF2-40B4-BE49-F238E27FC236}">
                    <a16:creationId xmlns:a16="http://schemas.microsoft.com/office/drawing/2014/main" id="{4E3CA2B5-8ED9-060F-683E-8BC1F5AB7354}"/>
                  </a:ext>
                </a:extLst>
              </p:cNvPr>
              <p:cNvCxnSpPr>
                <a:stCxn id="42" idx="1"/>
                <a:endCxn id="38" idx="2"/>
              </p:cNvCxnSpPr>
              <p:nvPr/>
            </p:nvCxnSpPr>
            <p:spPr>
              <a:xfrm rot="10800000" flipV="1">
                <a:off x="7257837" y="2650778"/>
                <a:ext cx="825055" cy="331502"/>
              </a:xfrm>
              <a:prstGeom prst="curvedConnector4">
                <a:avLst>
                  <a:gd name="adj1" fmla="val 15445"/>
                  <a:gd name="adj2" fmla="val 168959"/>
                </a:avLst>
              </a:prstGeom>
              <a:ln>
                <a:tailEnd type="triangl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63E8854-F35C-4C9C-1B41-DE0FB109A4C0}"/>
                </a:ext>
              </a:extLst>
            </p:cNvPr>
            <p:cNvSpPr txBox="1"/>
            <p:nvPr/>
          </p:nvSpPr>
          <p:spPr>
            <a:xfrm>
              <a:off x="9094421" y="1771207"/>
              <a:ext cx="88517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dirty="0"/>
                <a:t>INFERED FROM</a:t>
              </a:r>
              <a:endParaRPr lang="en-US" sz="800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6F9E668-EDA6-C115-62DA-ACD6D0EE7443}"/>
                </a:ext>
              </a:extLst>
            </p:cNvPr>
            <p:cNvSpPr txBox="1"/>
            <p:nvPr/>
          </p:nvSpPr>
          <p:spPr>
            <a:xfrm>
              <a:off x="9097626" y="2293546"/>
              <a:ext cx="87876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dirty="0"/>
                <a:t>SELETED FROM</a:t>
              </a:r>
              <a:endParaRPr lang="en-US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72649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9117FE-8B93-999D-F089-2FB719C6F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720" y="1789871"/>
            <a:ext cx="5965892" cy="40602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EA9327-7A12-BD31-2ED2-E1A900988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Introduction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DICOM SR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CBC5A2-BD25-0B24-E08D-06DA823CB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D27002E-AE77-16EE-AF9B-D027F9FEDE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55723" y="1713330"/>
            <a:ext cx="4218093" cy="570850"/>
          </a:xfrm>
        </p:spPr>
        <p:txBody>
          <a:bodyPr anchor="t" anchorCtr="0">
            <a:normAutofit/>
          </a:bodyPr>
          <a:lstStyle/>
          <a:p>
            <a:pPr marL="0" indent="0">
              <a:buNone/>
            </a:pPr>
            <a:r>
              <a:rPr lang="de-DE" sz="1600" dirty="0">
                <a:solidFill>
                  <a:schemeClr val="tx2"/>
                </a:solidFill>
              </a:rPr>
              <a:t>DICOM Header </a:t>
            </a:r>
            <a:r>
              <a:rPr lang="de-DE" sz="1600" dirty="0" err="1">
                <a:solidFill>
                  <a:schemeClr val="tx2"/>
                </a:solidFill>
              </a:rPr>
              <a:t>for</a:t>
            </a:r>
            <a:r>
              <a:rPr lang="de-DE" sz="1600" dirty="0">
                <a:solidFill>
                  <a:schemeClr val="tx2"/>
                </a:solidFill>
              </a:rPr>
              <a:t>  Meta-Data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60D722-E022-A2CE-7EAF-4FF816510D5D}"/>
              </a:ext>
            </a:extLst>
          </p:cNvPr>
          <p:cNvSpPr/>
          <p:nvPr/>
        </p:nvSpPr>
        <p:spPr>
          <a:xfrm>
            <a:off x="384040" y="1713330"/>
            <a:ext cx="6005572" cy="92879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C92E37-09E6-9E00-8E4B-2A326CBEBC9E}"/>
              </a:ext>
            </a:extLst>
          </p:cNvPr>
          <p:cNvSpPr/>
          <p:nvPr/>
        </p:nvSpPr>
        <p:spPr>
          <a:xfrm>
            <a:off x="384040" y="2683374"/>
            <a:ext cx="6005572" cy="311920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8E57C17F-65BF-CBBE-F4DB-A4D3081F4EC2}"/>
              </a:ext>
            </a:extLst>
          </p:cNvPr>
          <p:cNvSpPr txBox="1">
            <a:spLocks/>
          </p:cNvSpPr>
          <p:nvPr/>
        </p:nvSpPr>
        <p:spPr>
          <a:xfrm>
            <a:off x="6355723" y="2683375"/>
            <a:ext cx="5177098" cy="30150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marL="305908" indent="-305908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799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9811" indent="-305908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99730" indent="-269919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1627" indent="-233930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1519" indent="-233930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943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934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9925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9916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dirty="0"/>
              <a:t>Structured Content </a:t>
            </a:r>
            <a:r>
              <a:rPr lang="de-DE" sz="1600" dirty="0" err="1"/>
              <a:t>organized</a:t>
            </a:r>
            <a:r>
              <a:rPr lang="de-DE" sz="1600" dirty="0"/>
              <a:t> </a:t>
            </a:r>
            <a:r>
              <a:rPr lang="de-DE" sz="1600" dirty="0" err="1"/>
              <a:t>as</a:t>
            </a:r>
            <a:r>
              <a:rPr lang="de-DE" sz="1600" dirty="0"/>
              <a:t> a </a:t>
            </a:r>
            <a:r>
              <a:rPr lang="de-DE" sz="1600" dirty="0" err="1"/>
              <a:t>tree</a:t>
            </a:r>
            <a:r>
              <a:rPr lang="de-DE" sz="1600" dirty="0"/>
              <a:t> </a:t>
            </a:r>
            <a:r>
              <a:rPr lang="de-DE" sz="1600" dirty="0" err="1"/>
              <a:t>based</a:t>
            </a:r>
            <a:r>
              <a:rPr lang="de-DE" sz="1600" dirty="0"/>
              <a:t> on a </a:t>
            </a:r>
            <a:r>
              <a:rPr lang="de-DE" sz="1600" dirty="0" err="1"/>
              <a:t>given</a:t>
            </a:r>
            <a:r>
              <a:rPr lang="de-DE" sz="1600" dirty="0"/>
              <a:t> Template (TID)</a:t>
            </a:r>
          </a:p>
          <a:p>
            <a:r>
              <a:rPr lang="de-DE" sz="1600" dirty="0"/>
              <a:t>Root </a:t>
            </a:r>
            <a:r>
              <a:rPr lang="de-DE" sz="1600" dirty="0" err="1"/>
              <a:t>node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document</a:t>
            </a:r>
            <a:r>
              <a:rPr lang="de-DE" sz="1600" dirty="0"/>
              <a:t> type</a:t>
            </a:r>
          </a:p>
          <a:p>
            <a:r>
              <a:rPr lang="de-DE" sz="1600" dirty="0" err="1"/>
              <a:t>Each</a:t>
            </a:r>
            <a:r>
              <a:rPr lang="de-DE" sz="1600" dirty="0"/>
              <a:t> </a:t>
            </a:r>
            <a:r>
              <a:rPr lang="de-DE" sz="1600" dirty="0" err="1"/>
              <a:t>node</a:t>
            </a:r>
            <a:r>
              <a:rPr lang="de-DE" sz="1600" dirty="0"/>
              <a:t> (Content Item) </a:t>
            </a:r>
            <a:r>
              <a:rPr lang="de-DE" sz="1600" dirty="0" err="1"/>
              <a:t>is</a:t>
            </a:r>
            <a:r>
              <a:rPr lang="de-DE" sz="1600" dirty="0"/>
              <a:t> </a:t>
            </a:r>
            <a:r>
              <a:rPr lang="de-DE" sz="1600" dirty="0" err="1"/>
              <a:t>encoded</a:t>
            </a:r>
            <a:r>
              <a:rPr lang="de-DE" sz="1600" dirty="0"/>
              <a:t> </a:t>
            </a:r>
            <a:r>
              <a:rPr lang="de-DE" sz="1600" dirty="0" err="1"/>
              <a:t>as</a:t>
            </a:r>
            <a:r>
              <a:rPr lang="de-DE" sz="1600" dirty="0"/>
              <a:t> a </a:t>
            </a:r>
            <a:r>
              <a:rPr lang="de-DE" sz="1600" dirty="0" err="1"/>
              <a:t>name</a:t>
            </a:r>
            <a:r>
              <a:rPr lang="de-DE" sz="1600" dirty="0"/>
              <a:t> </a:t>
            </a:r>
            <a:r>
              <a:rPr lang="de-DE" sz="1600" dirty="0" err="1"/>
              <a:t>value</a:t>
            </a:r>
            <a:r>
              <a:rPr lang="de-DE" sz="1600" dirty="0"/>
              <a:t> pair</a:t>
            </a:r>
          </a:p>
          <a:p>
            <a:pPr lvl="1"/>
            <a:r>
              <a:rPr lang="de-DE" sz="1401" dirty="0" err="1"/>
              <a:t>Coded</a:t>
            </a:r>
            <a:r>
              <a:rPr lang="de-DE" sz="1401" dirty="0"/>
              <a:t> Concept Name (e.g.  121071, DCM, „</a:t>
            </a:r>
            <a:r>
              <a:rPr lang="de-DE" sz="1401" dirty="0" err="1"/>
              <a:t>Finding</a:t>
            </a:r>
            <a:r>
              <a:rPr lang="de-DE" sz="1401" dirty="0"/>
              <a:t>“)</a:t>
            </a:r>
          </a:p>
          <a:p>
            <a:pPr lvl="1"/>
            <a:r>
              <a:rPr lang="de-DE" sz="1401" dirty="0"/>
              <a:t>Value </a:t>
            </a:r>
            <a:r>
              <a:rPr lang="de-DE" sz="1401" dirty="0" err="1"/>
              <a:t>of</a:t>
            </a:r>
            <a:r>
              <a:rPr lang="de-DE" sz="1401" dirty="0"/>
              <a:t> different </a:t>
            </a:r>
            <a:r>
              <a:rPr lang="de-DE" sz="1401" dirty="0" err="1"/>
              <a:t>types</a:t>
            </a:r>
            <a:r>
              <a:rPr lang="de-DE" sz="1401" dirty="0"/>
              <a:t>: </a:t>
            </a:r>
          </a:p>
          <a:p>
            <a:pPr lvl="2"/>
            <a:r>
              <a:rPr lang="de-DE" sz="1201" dirty="0"/>
              <a:t>CODE,  TEXT, DATE, TIME, NUM,</a:t>
            </a:r>
            <a:r>
              <a:rPr lang="en-US" sz="1201" dirty="0"/>
              <a:t> IMAGE, SCOORD, … </a:t>
            </a:r>
            <a:r>
              <a:rPr lang="en-US" sz="1201" baseline="30000" dirty="0"/>
              <a:t>1)</a:t>
            </a:r>
          </a:p>
          <a:p>
            <a:pPr lvl="1"/>
            <a:r>
              <a:rPr lang="en-US" sz="1401" dirty="0"/>
              <a:t>Different relationship types between parent and child nodes</a:t>
            </a:r>
          </a:p>
          <a:p>
            <a:pPr lvl="2"/>
            <a:r>
              <a:rPr lang="de-DE" sz="1201" dirty="0"/>
              <a:t>HAS ACQ CONTEXT, CONTAINS, HAS OBS CONTEXT, … </a:t>
            </a:r>
            <a:r>
              <a:rPr lang="de-DE" sz="1201" baseline="30000" dirty="0"/>
              <a:t>1)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2DFD25-4ECA-6094-6AAE-2265D5DB34D3}"/>
              </a:ext>
            </a:extLst>
          </p:cNvPr>
          <p:cNvSpPr txBox="1"/>
          <p:nvPr/>
        </p:nvSpPr>
        <p:spPr>
          <a:xfrm>
            <a:off x="696510" y="6543718"/>
            <a:ext cx="22076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aseline="30000" dirty="0"/>
              <a:t>1)</a:t>
            </a:r>
            <a:r>
              <a:rPr lang="de-DE" sz="1000" dirty="0"/>
              <a:t> See DICOM PS3.3 </a:t>
            </a:r>
            <a:r>
              <a:rPr lang="de-DE" sz="1000" dirty="0" err="1"/>
              <a:t>Section</a:t>
            </a:r>
            <a:r>
              <a:rPr lang="de-DE" sz="1000" dirty="0"/>
              <a:t> C.17.3.2  </a:t>
            </a:r>
            <a:endParaRPr lang="en-US" sz="1000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C53FDAFE-6117-8700-8C87-4AE68638A9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2441" y="6345182"/>
            <a:ext cx="7016552" cy="365125"/>
          </a:xfrm>
        </p:spPr>
        <p:txBody>
          <a:bodyPr/>
          <a:lstStyle/>
          <a:p>
            <a:r>
              <a:rPr lang="en-US" dirty="0"/>
              <a:t>Copyright DICOM® 2023     www.dicomstandard.org     #DICOMConference2023     #DICOM     </a:t>
            </a:r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@The_DICOM_STD</a:t>
            </a:r>
            <a:endParaRPr lang="en-US" dirty="0"/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F60E38AC-BD8A-2729-3A58-039FF3AD0026}"/>
              </a:ext>
            </a:extLst>
          </p:cNvPr>
          <p:cNvSpPr txBox="1">
            <a:spLocks/>
          </p:cNvSpPr>
          <p:nvPr/>
        </p:nvSpPr>
        <p:spPr>
          <a:xfrm>
            <a:off x="6429292" y="5736369"/>
            <a:ext cx="5860737" cy="5708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20000"/>
          </a:bodyPr>
          <a:lstStyle>
            <a:lvl1pPr marL="305908" indent="-305908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799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9811" indent="-305908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99730" indent="-269919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1627" indent="-233930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1519" indent="-233930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943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934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9925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9916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de-DE" sz="1600" dirty="0"/>
              <a:t>The </a:t>
            </a:r>
            <a:r>
              <a:rPr lang="de-DE" sz="1600" dirty="0" err="1"/>
              <a:t>definition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DICOM SR IODs </a:t>
            </a:r>
            <a:r>
              <a:rPr lang="de-DE" sz="1600" dirty="0" err="1"/>
              <a:t>can</a:t>
            </a:r>
            <a:r>
              <a:rPr lang="de-DE" sz="1600" dirty="0"/>
              <a:t> </a:t>
            </a:r>
            <a:r>
              <a:rPr lang="de-DE" sz="1600" dirty="0" err="1"/>
              <a:t>be</a:t>
            </a:r>
            <a:r>
              <a:rPr lang="de-DE" sz="1600" dirty="0"/>
              <a:t> </a:t>
            </a:r>
            <a:r>
              <a:rPr lang="de-DE" sz="1600" dirty="0" err="1"/>
              <a:t>found</a:t>
            </a:r>
            <a:r>
              <a:rPr lang="de-DE" sz="1600" dirty="0"/>
              <a:t> in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de-DE" sz="1600" dirty="0"/>
              <a:t>DICOM PS3.3 </a:t>
            </a:r>
            <a:r>
              <a:rPr lang="de-DE" sz="1600" dirty="0" err="1"/>
              <a:t>Section</a:t>
            </a:r>
            <a:r>
              <a:rPr lang="de-DE" sz="1600" dirty="0"/>
              <a:t> A.35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777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2" grpId="0" animBg="1"/>
      <p:bldP spid="13" grpId="0" animBg="1"/>
      <p:bldP spid="16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F118C-B783-EA1E-F0D2-5D7E8B1C2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SR Content Encoding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B5A56-CBC5-D8A2-DEBD-882F586298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4982" y="1851660"/>
            <a:ext cx="10245418" cy="4262413"/>
          </a:xfrm>
        </p:spPr>
        <p:txBody>
          <a:bodyPr anchor="t" anchorCtr="0">
            <a:normAutofit fontScale="92500" lnSpcReduction="10000"/>
          </a:bodyPr>
          <a:lstStyle/>
          <a:p>
            <a:r>
              <a:rPr lang="de-DE" dirty="0"/>
              <a:t>SR Content </a:t>
            </a:r>
            <a:r>
              <a:rPr lang="de-DE" dirty="0" err="1"/>
              <a:t>Tree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constrained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Templates (TIDs)</a:t>
            </a:r>
          </a:p>
          <a:p>
            <a:pPr lvl="1"/>
            <a:r>
              <a:rPr lang="de-DE" dirty="0"/>
              <a:t>Measurement Report, </a:t>
            </a:r>
            <a:r>
              <a:rPr lang="de-DE" dirty="0" err="1"/>
              <a:t>Mammography</a:t>
            </a:r>
            <a:r>
              <a:rPr lang="de-DE" dirty="0"/>
              <a:t> CAD SR,  Adult </a:t>
            </a:r>
            <a:r>
              <a:rPr lang="de-DE" dirty="0" err="1"/>
              <a:t>Echocardiography</a:t>
            </a:r>
            <a:r>
              <a:rPr lang="de-DE" dirty="0"/>
              <a:t> </a:t>
            </a:r>
            <a:r>
              <a:rPr lang="de-DE" dirty="0" err="1"/>
              <a:t>Procedure</a:t>
            </a:r>
            <a:r>
              <a:rPr lang="de-DE" dirty="0"/>
              <a:t> Report</a:t>
            </a:r>
          </a:p>
          <a:p>
            <a:r>
              <a:rPr lang="de-DE" dirty="0"/>
              <a:t>Root Template </a:t>
            </a:r>
            <a:r>
              <a:rPr lang="de-DE" dirty="0" err="1"/>
              <a:t>defines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entire</a:t>
            </a:r>
            <a:r>
              <a:rPr lang="de-DE" dirty="0"/>
              <a:t> </a:t>
            </a:r>
            <a:r>
              <a:rPr lang="de-DE" dirty="0" err="1"/>
              <a:t>document</a:t>
            </a:r>
            <a:r>
              <a:rPr lang="de-DE" dirty="0"/>
              <a:t> </a:t>
            </a:r>
            <a:r>
              <a:rPr lang="de-DE" dirty="0" err="1"/>
              <a:t>structure</a:t>
            </a:r>
            <a:endParaRPr lang="de-DE" dirty="0"/>
          </a:p>
          <a:p>
            <a:r>
              <a:rPr lang="de-DE" dirty="0"/>
              <a:t>Sub Templates </a:t>
            </a:r>
            <a:r>
              <a:rPr lang="de-DE" dirty="0" err="1"/>
              <a:t>define</a:t>
            </a:r>
            <a:r>
              <a:rPr lang="de-DE" dirty="0"/>
              <a:t> </a:t>
            </a:r>
            <a:r>
              <a:rPr lang="de-DE" dirty="0" err="1"/>
              <a:t>re-useable</a:t>
            </a:r>
            <a:r>
              <a:rPr lang="de-DE" dirty="0"/>
              <a:t> </a:t>
            </a:r>
            <a:r>
              <a:rPr lang="de-DE" dirty="0" err="1"/>
              <a:t>parts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structure</a:t>
            </a:r>
            <a:endParaRPr lang="de-DE" dirty="0"/>
          </a:p>
          <a:p>
            <a:pPr lvl="1"/>
            <a:r>
              <a:rPr lang="de-DE" dirty="0"/>
              <a:t>Measurement, Image Library, Linear Measurement, Observation </a:t>
            </a:r>
            <a:br>
              <a:rPr lang="de-DE" dirty="0"/>
            </a:br>
            <a:r>
              <a:rPr lang="de-DE" dirty="0" err="1"/>
              <a:t>Context</a:t>
            </a:r>
            <a:r>
              <a:rPr lang="de-DE" dirty="0"/>
              <a:t> </a:t>
            </a:r>
          </a:p>
          <a:p>
            <a:r>
              <a:rPr lang="de-DE" dirty="0" err="1"/>
              <a:t>Heavily</a:t>
            </a:r>
            <a:r>
              <a:rPr lang="de-DE" dirty="0"/>
              <a:t> </a:t>
            </a:r>
            <a:r>
              <a:rPr lang="de-DE" dirty="0" err="1"/>
              <a:t>relies</a:t>
            </a:r>
            <a:r>
              <a:rPr lang="de-DE" dirty="0"/>
              <a:t> on </a:t>
            </a:r>
            <a:r>
              <a:rPr lang="de-DE" dirty="0" err="1"/>
              <a:t>coded</a:t>
            </a:r>
            <a:r>
              <a:rPr lang="de-DE" dirty="0"/>
              <a:t> </a:t>
            </a:r>
            <a:r>
              <a:rPr lang="de-DE" dirty="0" err="1"/>
              <a:t>entries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e.g. </a:t>
            </a:r>
            <a:r>
              <a:rPr lang="de-DE" dirty="0" err="1"/>
              <a:t>clinical</a:t>
            </a:r>
            <a:r>
              <a:rPr lang="de-DE" dirty="0"/>
              <a:t> </a:t>
            </a:r>
            <a:r>
              <a:rPr lang="de-DE" dirty="0" err="1"/>
              <a:t>findings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 err="1"/>
              <a:t>anatomical</a:t>
            </a:r>
            <a:r>
              <a:rPr lang="de-DE" dirty="0"/>
              <a:t> </a:t>
            </a:r>
            <a:r>
              <a:rPr lang="de-DE" dirty="0" err="1"/>
              <a:t>sites</a:t>
            </a:r>
            <a:r>
              <a:rPr lang="de-DE" dirty="0"/>
              <a:t>, </a:t>
            </a:r>
            <a:r>
              <a:rPr lang="de-DE" dirty="0" err="1"/>
              <a:t>measurements</a:t>
            </a:r>
            <a:r>
              <a:rPr lang="de-DE" dirty="0"/>
              <a:t>, </a:t>
            </a:r>
            <a:r>
              <a:rPr lang="de-DE" dirty="0" err="1"/>
              <a:t>units</a:t>
            </a:r>
            <a:r>
              <a:rPr lang="de-DE" dirty="0"/>
              <a:t>, qualitative </a:t>
            </a:r>
            <a:r>
              <a:rPr lang="de-DE" dirty="0" err="1"/>
              <a:t>information</a:t>
            </a:r>
            <a:endParaRPr lang="de-DE" dirty="0"/>
          </a:p>
          <a:p>
            <a:r>
              <a:rPr lang="de-DE" dirty="0"/>
              <a:t>Use </a:t>
            </a:r>
            <a:r>
              <a:rPr lang="de-DE" dirty="0" err="1"/>
              <a:t>of</a:t>
            </a:r>
            <a:r>
              <a:rPr lang="de-DE" dirty="0"/>
              <a:t> external </a:t>
            </a:r>
            <a:r>
              <a:rPr lang="de-DE" dirty="0" err="1"/>
              <a:t>lexicons</a:t>
            </a:r>
            <a:r>
              <a:rPr lang="de-DE" dirty="0"/>
              <a:t> like</a:t>
            </a:r>
          </a:p>
          <a:p>
            <a:pPr lvl="1"/>
            <a:r>
              <a:rPr lang="de-DE" dirty="0"/>
              <a:t>SNOMED, LOINC, RADLEX, UCUM, …, </a:t>
            </a:r>
            <a:br>
              <a:rPr lang="de-DE" dirty="0"/>
            </a:br>
            <a:r>
              <a:rPr lang="de-DE" dirty="0"/>
              <a:t>DICOM </a:t>
            </a:r>
            <a:r>
              <a:rPr lang="de-DE" dirty="0" err="1"/>
              <a:t>defined</a:t>
            </a:r>
            <a:r>
              <a:rPr lang="de-DE" dirty="0"/>
              <a:t> Terms</a:t>
            </a:r>
          </a:p>
          <a:p>
            <a:pPr lvl="1"/>
            <a:r>
              <a:rPr lang="de-DE" dirty="0" err="1"/>
              <a:t>Defined</a:t>
            </a:r>
            <a:r>
              <a:rPr lang="de-DE" dirty="0"/>
              <a:t> in DICOM </a:t>
            </a:r>
            <a:r>
              <a:rPr lang="de-DE" dirty="0" err="1"/>
              <a:t>Context</a:t>
            </a:r>
            <a:r>
              <a:rPr lang="de-DE" dirty="0"/>
              <a:t> Groups (CIDs)</a:t>
            </a:r>
          </a:p>
          <a:p>
            <a:r>
              <a:rPr lang="de-DE" dirty="0"/>
              <a:t>Templates and </a:t>
            </a:r>
            <a:r>
              <a:rPr lang="de-DE" dirty="0" err="1"/>
              <a:t>Context</a:t>
            </a:r>
            <a:r>
              <a:rPr lang="de-DE" dirty="0"/>
              <a:t> Groups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defined</a:t>
            </a:r>
            <a:r>
              <a:rPr lang="de-DE" dirty="0"/>
              <a:t> in PS3.16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9CD89-50A3-B801-02B2-C155B5B2A7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698D6-8D8D-921F-5DCA-876ADC3E28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01424" y="6456876"/>
            <a:ext cx="7016552" cy="365125"/>
          </a:xfrm>
        </p:spPr>
        <p:txBody>
          <a:bodyPr/>
          <a:lstStyle/>
          <a:p>
            <a:r>
              <a:rPr lang="en-US" dirty="0"/>
              <a:t>Copyright DICOM® 2023    www.dicomstandard.org     #DICOMConference2023     #DICOM     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@The_DICOM_STD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BC1889-8331-9EA7-1541-BE1ED5DA0E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7387" y="2712110"/>
            <a:ext cx="5277513" cy="32305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CA9EBD-7937-539B-477D-BDA159F3DE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7691" y="4899783"/>
            <a:ext cx="3453708" cy="139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60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718D6-C589-F41E-1007-90FDFE4C0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1" y="180879"/>
            <a:ext cx="10243841" cy="547208"/>
          </a:xfrm>
        </p:spPr>
        <p:txBody>
          <a:bodyPr>
            <a:normAutofit fontScale="90000"/>
          </a:bodyPr>
          <a:lstStyle/>
          <a:p>
            <a:r>
              <a:rPr lang="de-DE" sz="3200" dirty="0">
                <a:solidFill>
                  <a:schemeClr val="accent1"/>
                </a:solidFill>
              </a:rPr>
              <a:t>Measurement Report (TID 1500)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AAE0B-655D-2541-E3E2-926D5FCC64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772E563-0AF0-DD43-34D4-984F7457CF1C}"/>
              </a:ext>
            </a:extLst>
          </p:cNvPr>
          <p:cNvGrpSpPr/>
          <p:nvPr/>
        </p:nvGrpSpPr>
        <p:grpSpPr>
          <a:xfrm>
            <a:off x="639976" y="1174861"/>
            <a:ext cx="3388816" cy="4851366"/>
            <a:chOff x="639976" y="1174861"/>
            <a:chExt cx="3388816" cy="485136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0F6D019-80A9-069A-2644-F283CA44E946}"/>
                </a:ext>
              </a:extLst>
            </p:cNvPr>
            <p:cNvSpPr txBox="1"/>
            <p:nvPr/>
          </p:nvSpPr>
          <p:spPr>
            <a:xfrm>
              <a:off x="639976" y="1174861"/>
              <a:ext cx="191110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solidFill>
                    <a:schemeClr val="accent6">
                      <a:lumMod val="90000"/>
                      <a:lumOff val="10000"/>
                    </a:schemeClr>
                  </a:solidFill>
                </a:rPr>
                <a:t>Measurement Report (TID 1500)</a:t>
              </a:r>
              <a:endParaRPr lang="en-US" sz="1000" dirty="0">
                <a:solidFill>
                  <a:schemeClr val="accent6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D11AD35-B0B8-F2D8-FEF6-EEE35BFD0C90}"/>
                </a:ext>
              </a:extLst>
            </p:cNvPr>
            <p:cNvSpPr/>
            <p:nvPr/>
          </p:nvSpPr>
          <p:spPr>
            <a:xfrm>
              <a:off x="709114" y="1406520"/>
              <a:ext cx="3319678" cy="461970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D8C06ED-4D27-B7EE-BE8A-8554D1AE075A}"/>
                </a:ext>
              </a:extLst>
            </p:cNvPr>
            <p:cNvSpPr txBox="1"/>
            <p:nvPr/>
          </p:nvSpPr>
          <p:spPr>
            <a:xfrm>
              <a:off x="827758" y="1512247"/>
              <a:ext cx="220124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/>
                <a:t>Language </a:t>
              </a:r>
              <a:r>
                <a:rPr lang="de-DE" sz="1000" dirty="0" err="1"/>
                <a:t>of</a:t>
              </a:r>
              <a:r>
                <a:rPr lang="de-DE" sz="1000" dirty="0"/>
                <a:t> Content Items (TID 1204)</a:t>
              </a:r>
              <a:endParaRPr lang="en-US" sz="10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BE53D1C-06CA-B806-B92C-4B7C709B9BB3}"/>
                </a:ext>
              </a:extLst>
            </p:cNvPr>
            <p:cNvSpPr txBox="1"/>
            <p:nvPr/>
          </p:nvSpPr>
          <p:spPr>
            <a:xfrm>
              <a:off x="827758" y="1751899"/>
              <a:ext cx="188705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/>
                <a:t>Observation </a:t>
              </a:r>
              <a:r>
                <a:rPr lang="de-DE" sz="1000" dirty="0" err="1"/>
                <a:t>Context</a:t>
              </a:r>
              <a:r>
                <a:rPr lang="de-DE" sz="1000" dirty="0"/>
                <a:t> (TID1001)</a:t>
              </a:r>
              <a:endParaRPr lang="en-US" sz="10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C963F1D-9A5E-40E3-82DF-5396C0FA98BF}"/>
                </a:ext>
              </a:extLst>
            </p:cNvPr>
            <p:cNvSpPr txBox="1"/>
            <p:nvPr/>
          </p:nvSpPr>
          <p:spPr>
            <a:xfrm>
              <a:off x="827758" y="1991841"/>
              <a:ext cx="126028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 err="1"/>
                <a:t>Procedure</a:t>
              </a:r>
              <a:r>
                <a:rPr lang="de-DE" sz="1000" dirty="0"/>
                <a:t> </a:t>
              </a:r>
              <a:r>
                <a:rPr lang="de-DE" sz="1000" dirty="0" err="1"/>
                <a:t>Reported</a:t>
              </a:r>
              <a:endParaRPr lang="de-DE" sz="10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D99044F-F0A5-194B-3AA8-C11118942B91}"/>
                </a:ext>
              </a:extLst>
            </p:cNvPr>
            <p:cNvSpPr txBox="1"/>
            <p:nvPr/>
          </p:nvSpPr>
          <p:spPr>
            <a:xfrm>
              <a:off x="827758" y="2226059"/>
              <a:ext cx="15055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solidFill>
                    <a:schemeClr val="accent6">
                      <a:lumMod val="75000"/>
                      <a:lumOff val="25000"/>
                    </a:schemeClr>
                  </a:solidFill>
                </a:rPr>
                <a:t>Image Library (TID 1600)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0F98D06-0198-317A-CDBF-AF63A97B2362}"/>
                </a:ext>
              </a:extLst>
            </p:cNvPr>
            <p:cNvSpPr/>
            <p:nvPr/>
          </p:nvSpPr>
          <p:spPr>
            <a:xfrm>
              <a:off x="935641" y="2444894"/>
              <a:ext cx="2675160" cy="2590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62F3632-39C3-8843-419F-14F07B84BD52}"/>
                </a:ext>
              </a:extLst>
            </p:cNvPr>
            <p:cNvSpPr txBox="1"/>
            <p:nvPr/>
          </p:nvSpPr>
          <p:spPr>
            <a:xfrm>
              <a:off x="827758" y="2740879"/>
              <a:ext cx="122982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solidFill>
                    <a:schemeClr val="accent6">
                      <a:lumMod val="50000"/>
                      <a:lumOff val="50000"/>
                    </a:schemeClr>
                  </a:solidFill>
                </a:rPr>
                <a:t>Image Measurement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05210E2-3591-0CEB-618D-5F9728E17AE6}"/>
                </a:ext>
              </a:extLst>
            </p:cNvPr>
            <p:cNvSpPr txBox="1"/>
            <p:nvPr/>
          </p:nvSpPr>
          <p:spPr>
            <a:xfrm>
              <a:off x="1080556" y="3029349"/>
              <a:ext cx="206979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 err="1"/>
                <a:t>Algorithm</a:t>
              </a:r>
              <a:r>
                <a:rPr lang="de-DE" sz="1000" dirty="0"/>
                <a:t> </a:t>
              </a:r>
              <a:r>
                <a:rPr lang="de-DE" sz="1000" dirty="0" err="1"/>
                <a:t>Identification</a:t>
              </a:r>
              <a:r>
                <a:rPr lang="de-DE" sz="1000" dirty="0"/>
                <a:t> (TID 4019) 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65AB90D-F521-A582-AD0D-1DE72A7BC962}"/>
                </a:ext>
              </a:extLst>
            </p:cNvPr>
            <p:cNvSpPr/>
            <p:nvPr/>
          </p:nvSpPr>
          <p:spPr>
            <a:xfrm>
              <a:off x="935641" y="2972538"/>
              <a:ext cx="2675160" cy="21677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8FC530B-496D-A79A-5452-DFD3955FACE9}"/>
                </a:ext>
              </a:extLst>
            </p:cNvPr>
            <p:cNvSpPr txBox="1"/>
            <p:nvPr/>
          </p:nvSpPr>
          <p:spPr>
            <a:xfrm>
              <a:off x="1106185" y="3295653"/>
              <a:ext cx="25046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/>
                <a:t>Planar </a:t>
              </a:r>
              <a:r>
                <a:rPr lang="de-DE" sz="1000" dirty="0" err="1"/>
                <a:t>Measurements</a:t>
              </a:r>
              <a:r>
                <a:rPr lang="de-DE" sz="1000" dirty="0"/>
                <a:t> (TID 1410)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D28E1E5-F029-27A6-DD3E-392F35B245D6}"/>
                </a:ext>
              </a:extLst>
            </p:cNvPr>
            <p:cNvSpPr/>
            <p:nvPr/>
          </p:nvSpPr>
          <p:spPr>
            <a:xfrm>
              <a:off x="1225150" y="3502485"/>
              <a:ext cx="2195532" cy="252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C2F9513-2E1B-645D-A235-B61E934C6BDB}"/>
                </a:ext>
              </a:extLst>
            </p:cNvPr>
            <p:cNvSpPr txBox="1"/>
            <p:nvPr/>
          </p:nvSpPr>
          <p:spPr>
            <a:xfrm>
              <a:off x="1106185" y="4347984"/>
              <a:ext cx="25046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err="1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Measurements</a:t>
              </a:r>
              <a:r>
                <a:rPr lang="de-DE" sz="1000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 and Qualitative </a:t>
              </a:r>
              <a:r>
                <a:rPr lang="de-DE" sz="1000" dirty="0" err="1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evaluations</a:t>
              </a:r>
              <a:br>
                <a:rPr lang="de-DE" sz="1000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</a:br>
              <a:r>
                <a:rPr lang="de-DE" sz="1000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(TID 1501) 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68DB04C-B585-824D-601D-C98154C87E3C}"/>
                </a:ext>
              </a:extLst>
            </p:cNvPr>
            <p:cNvSpPr/>
            <p:nvPr/>
          </p:nvSpPr>
          <p:spPr>
            <a:xfrm>
              <a:off x="1225149" y="4720071"/>
              <a:ext cx="2195533" cy="252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6AE7FB6-01F7-76BB-1903-0F8CB8D8982A}"/>
                </a:ext>
              </a:extLst>
            </p:cNvPr>
            <p:cNvSpPr txBox="1"/>
            <p:nvPr/>
          </p:nvSpPr>
          <p:spPr>
            <a:xfrm>
              <a:off x="1106185" y="3829917"/>
              <a:ext cx="250461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err="1"/>
                <a:t>Volumetric</a:t>
              </a:r>
              <a:r>
                <a:rPr lang="de-DE" sz="1000" dirty="0"/>
                <a:t>  </a:t>
              </a:r>
              <a:r>
                <a:rPr lang="de-DE" sz="1000" dirty="0" err="1"/>
                <a:t>Measurements</a:t>
              </a:r>
              <a:r>
                <a:rPr lang="de-DE" sz="1000" dirty="0"/>
                <a:t> (TID 1411)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72F0626-6C9F-6C7F-6BEC-094E2FCB497A}"/>
                </a:ext>
              </a:extLst>
            </p:cNvPr>
            <p:cNvSpPr/>
            <p:nvPr/>
          </p:nvSpPr>
          <p:spPr>
            <a:xfrm>
              <a:off x="1225149" y="4036749"/>
              <a:ext cx="2195533" cy="252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C6DA55B-F3C5-D5BF-068F-496C98FA0F53}"/>
                </a:ext>
              </a:extLst>
            </p:cNvPr>
            <p:cNvSpPr txBox="1"/>
            <p:nvPr/>
          </p:nvSpPr>
          <p:spPr>
            <a:xfrm>
              <a:off x="827758" y="5193535"/>
              <a:ext cx="14334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 err="1"/>
                <a:t>Derived</a:t>
              </a:r>
              <a:r>
                <a:rPr lang="de-DE" sz="1000" dirty="0"/>
                <a:t> </a:t>
              </a:r>
              <a:r>
                <a:rPr lang="de-DE" sz="1000" dirty="0" err="1"/>
                <a:t>Measurements</a:t>
              </a:r>
              <a:r>
                <a:rPr lang="de-DE" sz="1000" dirty="0"/>
                <a:t>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1969203-E6CD-FB31-1FB3-418EA754CBD7}"/>
                </a:ext>
              </a:extLst>
            </p:cNvPr>
            <p:cNvSpPr/>
            <p:nvPr/>
          </p:nvSpPr>
          <p:spPr>
            <a:xfrm>
              <a:off x="935641" y="5419803"/>
              <a:ext cx="2675160" cy="24622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3F94F63-98E0-5952-60CC-B86327040452}"/>
                </a:ext>
              </a:extLst>
            </p:cNvPr>
            <p:cNvSpPr txBox="1"/>
            <p:nvPr/>
          </p:nvSpPr>
          <p:spPr>
            <a:xfrm>
              <a:off x="827758" y="5719266"/>
              <a:ext cx="136768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 err="1"/>
                <a:t>Qualtiative</a:t>
              </a:r>
              <a:r>
                <a:rPr lang="de-DE" sz="1000" dirty="0"/>
                <a:t> Evaluations</a:t>
              </a:r>
              <a:endParaRPr lang="en-US" sz="1000" dirty="0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6484861F-0779-30C2-C2DE-9BE2D38D7477}"/>
              </a:ext>
            </a:extLst>
          </p:cNvPr>
          <p:cNvSpPr txBox="1"/>
          <p:nvPr/>
        </p:nvSpPr>
        <p:spPr>
          <a:xfrm>
            <a:off x="4150312" y="860244"/>
            <a:ext cx="6824304" cy="594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CONTAINER: (126000,DCM,"</a:t>
            </a:r>
            <a:r>
              <a:rPr lang="en-US" sz="10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Imaging Measurement Report </a:t>
            </a:r>
            <a:r>
              <a:rPr lang="en-US" sz="1000" dirty="0"/>
              <a:t>)  [SEPARATE] (DCMR,1500)      </a:t>
            </a:r>
          </a:p>
          <a:p>
            <a:r>
              <a:rPr lang="en-US" sz="1000" dirty="0"/>
              <a:t>  &gt;HAS CONCEPT MOD: CODE: (121049,DCM,"Language of Content Item and Descendants")  = (eng,RFC5646,"English")</a:t>
            </a:r>
          </a:p>
          <a:p>
            <a:r>
              <a:rPr lang="en-US" sz="1000" dirty="0"/>
              <a:t>     &gt;&gt;HAS CONCEPT MOD: CODE: (121046,DCM,"Country of Language")  = (US,ISO3166_1,"United States")</a:t>
            </a:r>
          </a:p>
          <a:p>
            <a:r>
              <a:rPr lang="en-US" sz="1000" dirty="0"/>
              <a:t>  &gt;HAS OBS CONTEXT: UIDREF: (121012,DCM,"Device Observer UID")  = "1.2.3.4.5.1111...."</a:t>
            </a:r>
          </a:p>
          <a:p>
            <a:r>
              <a:rPr lang="en-US" sz="1000" dirty="0"/>
              <a:t>  &gt;HAS OBS CONTEXT: TEXT: (121014,DCM,"Device Observer Manufacturer")  = "DICOM Conference"</a:t>
            </a:r>
          </a:p>
          <a:p>
            <a:r>
              <a:rPr lang="en-US" sz="1000" dirty="0"/>
              <a:t>  &gt;HAS OBS CONTEXT: TEXT: (121015,DCM,"Device Observer Model Name")  = "AI-2023"</a:t>
            </a:r>
          </a:p>
          <a:p>
            <a:r>
              <a:rPr lang="en-US" sz="1000" dirty="0"/>
              <a:t>  &gt;HAS CONCEPT MOD: CODE: (121058,DCM,"Procedure Reported")  = (24627-2,LN,"CT Chest")</a:t>
            </a:r>
          </a:p>
          <a:p>
            <a:endParaRPr lang="en-US" sz="1000" dirty="0"/>
          </a:p>
          <a:p>
            <a:r>
              <a:rPr lang="en-US" sz="1000" dirty="0"/>
              <a:t>  &gt;CONTAINS: CONTAINER: (111028,DCM,"</a:t>
            </a:r>
            <a:r>
              <a:rPr lang="en-US" sz="1000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Image Library</a:t>
            </a:r>
            <a:r>
              <a:rPr lang="en-US" sz="1000" dirty="0"/>
              <a:t>")  [SEPARATE]</a:t>
            </a:r>
          </a:p>
          <a:p>
            <a:r>
              <a:rPr lang="en-US" sz="1000" dirty="0"/>
              <a:t>     &gt;&gt;CONTAINS: CONTAINER: (126200,DCM,"Image Library Group")  [SEPARATE]</a:t>
            </a:r>
          </a:p>
          <a:p>
            <a:r>
              <a:rPr lang="en-US" sz="1000" dirty="0"/>
              <a:t>         &gt;&gt;&gt;CONTAINS: IMAGE:  = (1.2.3.4.5.1112....)</a:t>
            </a:r>
          </a:p>
          <a:p>
            <a:r>
              <a:rPr lang="en-US" sz="1000" dirty="0"/>
              <a:t>                      &gt;&gt;&gt;&gt;HAS ACQ CONTEXT: CODE: (121139,DCM,"Modality")  = (</a:t>
            </a:r>
            <a:r>
              <a:rPr lang="en-US" sz="1000" dirty="0" err="1"/>
              <a:t>CT,DCM,"Computed</a:t>
            </a:r>
            <a:r>
              <a:rPr lang="en-US" sz="1000" dirty="0"/>
              <a:t> Tomography")</a:t>
            </a:r>
          </a:p>
          <a:p>
            <a:r>
              <a:rPr lang="en-US" sz="1000" dirty="0"/>
              <a:t>                      &gt;&gt;&gt;&gt;HAS ACQ CONTEXT: DATE: (111060,DCM,"Study Date")  = "20130502"</a:t>
            </a:r>
          </a:p>
          <a:p>
            <a:r>
              <a:rPr lang="en-US" sz="1000" dirty="0"/>
              <a:t>                      &gt;&gt;&gt;&gt;HAS ACQ CONTEXT: TIME: (111061,DCM,"Study Time")  = "191127.995000"</a:t>
            </a:r>
          </a:p>
          <a:p>
            <a:r>
              <a:rPr lang="en-US" sz="1000" dirty="0"/>
              <a:t>         &gt;&gt;&gt;CONTAINS: IMAGE:  =  ...</a:t>
            </a:r>
          </a:p>
          <a:p>
            <a:endParaRPr lang="en-US" sz="1000" dirty="0"/>
          </a:p>
          <a:p>
            <a:r>
              <a:rPr lang="en-US" sz="1000" dirty="0"/>
              <a:t>  &gt;CONTAINS: CONTAINER: (126010,DCM,"</a:t>
            </a:r>
            <a:r>
              <a:rPr lang="en-US" sz="1000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Image Measurements</a:t>
            </a:r>
            <a:r>
              <a:rPr lang="en-US" sz="1000" dirty="0"/>
              <a:t>")  [SEPARATE]</a:t>
            </a:r>
          </a:p>
          <a:p>
            <a:r>
              <a:rPr lang="en-US" sz="1000" dirty="0"/>
              <a:t>     &gt;&gt;HAS CONCEPT MOD: TEXT: (111001,DCM,"Algorithm Name")  = "Nodule Technology Lesion Segmentation"</a:t>
            </a:r>
          </a:p>
          <a:p>
            <a:r>
              <a:rPr lang="en-US" sz="1000" dirty="0"/>
              <a:t>     &gt;&gt;HAS CONCEPT MOD: TEXT: (111003,DCM,"Algorithm Version")  = "0.5.0"</a:t>
            </a:r>
          </a:p>
          <a:p>
            <a:endParaRPr lang="en-US" sz="1000" dirty="0"/>
          </a:p>
          <a:p>
            <a:r>
              <a:rPr lang="en-US" sz="1000" dirty="0"/>
              <a:t>     &gt;&gt;CONTAINS: CONTAINER: (125007,DCM,"Measurement Group")  [SEPARATE]</a:t>
            </a:r>
          </a:p>
          <a:p>
            <a:r>
              <a:rPr lang="en-US" sz="1000" dirty="0"/>
              <a:t>         &gt;&gt;&gt;HAS OBS CONTEXT: TEXT: (112039,DCM,"Tracking Identifier")  = "L1"</a:t>
            </a:r>
          </a:p>
          <a:p>
            <a:r>
              <a:rPr lang="en-US" sz="1000" dirty="0"/>
              <a:t>         &gt;&gt;&gt;HAS OBS CONTEXT: UIDREF: (112040,DCM,"Tracking Unique Identifier")  = "1.2.3.4.5.1113...."</a:t>
            </a:r>
          </a:p>
          <a:p>
            <a:r>
              <a:rPr lang="en-US" sz="1000" dirty="0"/>
              <a:t>         &gt;&gt;&gt;CONTAINS: CODE: (121071,DCM,"Finding")  = (RID50149,RADLEX,"Pulmonary nodule")</a:t>
            </a:r>
          </a:p>
          <a:p>
            <a:r>
              <a:rPr lang="en-US" sz="1000" dirty="0"/>
              <a:t>         &gt;&gt;&gt;HAS CONCEPT MOD: CODE: (363698007,SCT,"Finding site")  = (39607008,SCT,"Lung")</a:t>
            </a:r>
          </a:p>
          <a:p>
            <a:r>
              <a:rPr lang="en-US" sz="1000" dirty="0"/>
              <a:t>              &gt;&gt;&gt;&gt;HAS CONCEPT MOD: CODE: (106233006,SCT,"Topographical modifier")  = (42400003,SCT,"Upper lobe …")</a:t>
            </a:r>
          </a:p>
          <a:p>
            <a:r>
              <a:rPr lang="en-US" sz="1000" dirty="0"/>
              <a:t>         &gt;&gt;&gt;HAS CONCEPT MOD: CODE: (RID6037,RADLEX,"Attenuation Characteristic")  = (RID5741,RADLEX,"Solid")</a:t>
            </a:r>
          </a:p>
          <a:p>
            <a:r>
              <a:rPr lang="en-US" sz="1000" dirty="0"/>
              <a:t>         &gt;&gt;&gt;CONTAINS: IMAGE: (130401,DCM,"Visual representation")  = (1.2.3.4.5.1114....)</a:t>
            </a:r>
          </a:p>
          <a:p>
            <a:r>
              <a:rPr lang="en-US" sz="1000" dirty="0"/>
              <a:t>         &gt;&gt;&gt;CONTAINS: NUM: (103339001,SCT,"Long Axis")  = 10.1953 (</a:t>
            </a:r>
            <a:r>
              <a:rPr lang="en-US" sz="1000" dirty="0" err="1"/>
              <a:t>mm,UCUM,"millimeter</a:t>
            </a:r>
            <a:r>
              <a:rPr lang="en-US" sz="1000" dirty="0"/>
              <a:t>")</a:t>
            </a:r>
          </a:p>
          <a:p>
            <a:r>
              <a:rPr lang="en-US" sz="1000" dirty="0"/>
              <a:t>              &gt;&gt;&gt;&gt;INFERRED FROM: SCOORD:  = POLYLINE {109.5,341.5,121.5,350.5}</a:t>
            </a:r>
          </a:p>
          <a:p>
            <a:r>
              <a:rPr lang="en-US" sz="1000" dirty="0"/>
              <a:t>                    &gt;&gt;&gt;&gt;&gt;SELECTED FROM: IMAGE:  = (1.2.3.4.5.1111....)</a:t>
            </a:r>
          </a:p>
          <a:p>
            <a:r>
              <a:rPr lang="en-US" sz="1000" dirty="0"/>
              <a:t>         &gt;&gt;&gt;CONTAINS: NUM: (103340004,SCT,"Short Axis")  = 6.7969 (</a:t>
            </a:r>
            <a:r>
              <a:rPr lang="en-US" sz="1000" dirty="0" err="1"/>
              <a:t>mm,UCUM,"millimeter</a:t>
            </a:r>
            <a:r>
              <a:rPr lang="en-US" sz="1000" dirty="0"/>
              <a:t>")</a:t>
            </a:r>
          </a:p>
          <a:p>
            <a:r>
              <a:rPr lang="en-US" sz="1000" dirty="0"/>
              <a:t>              &gt;&gt;&gt;&gt;INFERRED FROM: SCOORD:  = POLYLINE {109.5,348.5,115.5,340.5}</a:t>
            </a:r>
          </a:p>
          <a:p>
            <a:r>
              <a:rPr lang="en-US" sz="1000" dirty="0"/>
              <a:t>                    &gt;&gt;&gt;&gt;&gt;SELECTED FROM: IMAGE:  = (1.2.3.4.5.1111....)</a:t>
            </a:r>
          </a:p>
          <a:p>
            <a:r>
              <a:rPr lang="en-US" sz="1000" dirty="0"/>
              <a:t>         &gt;&gt;&gt;CONTAINS: NUM: (RID50155,RADLEX,"Mean 2D diameter")  = 8.5 (</a:t>
            </a:r>
            <a:r>
              <a:rPr lang="en-US" sz="1000" dirty="0" err="1"/>
              <a:t>mm,UCUM,"millimeter</a:t>
            </a:r>
            <a:r>
              <a:rPr lang="en-US" sz="1000" dirty="0"/>
              <a:t>")</a:t>
            </a:r>
          </a:p>
          <a:p>
            <a:r>
              <a:rPr lang="en-US" sz="1000" dirty="0"/>
              <a:t>         &gt;&gt;&gt;CONTAINS: NUM: (RID28668,RADLEX,"Volume")  = 267.9 (mm3,UCUM,"cubic millimeter")</a:t>
            </a:r>
          </a:p>
          <a:p>
            <a:r>
              <a:rPr lang="en-US" sz="400" dirty="0"/>
              <a:t>     </a:t>
            </a:r>
          </a:p>
          <a:p>
            <a:r>
              <a:rPr lang="en-US" sz="1000" dirty="0"/>
              <a:t>       &gt;&gt;CONTAINS: CONTAINER: (125007,DCM,"Measurement Group")  [SEPARATE] ...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8F2CAB9-5869-FF08-3215-CC2876AB0797}"/>
              </a:ext>
            </a:extLst>
          </p:cNvPr>
          <p:cNvSpPr/>
          <p:nvPr/>
        </p:nvSpPr>
        <p:spPr>
          <a:xfrm>
            <a:off x="4150312" y="860244"/>
            <a:ext cx="7228306" cy="5940088"/>
          </a:xfrm>
          <a:prstGeom prst="rect">
            <a:avLst/>
          </a:prstGeom>
          <a:noFill/>
          <a:ln>
            <a:solidFill>
              <a:schemeClr val="accent6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9448665-7E57-DBA3-3D57-43384154F562}"/>
              </a:ext>
            </a:extLst>
          </p:cNvPr>
          <p:cNvSpPr/>
          <p:nvPr/>
        </p:nvSpPr>
        <p:spPr>
          <a:xfrm>
            <a:off x="4285249" y="2112252"/>
            <a:ext cx="6934884" cy="1068636"/>
          </a:xfrm>
          <a:prstGeom prst="rect">
            <a:avLst/>
          </a:prstGeom>
          <a:noFill/>
          <a:ln>
            <a:solidFill>
              <a:schemeClr val="accent6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58302E8-DC2D-0142-47EC-C64917B35E1F}"/>
              </a:ext>
            </a:extLst>
          </p:cNvPr>
          <p:cNvSpPr/>
          <p:nvPr/>
        </p:nvSpPr>
        <p:spPr>
          <a:xfrm>
            <a:off x="4285249" y="3253710"/>
            <a:ext cx="6934884" cy="3389462"/>
          </a:xfrm>
          <a:prstGeom prst="rect">
            <a:avLst/>
          </a:prstGeom>
          <a:noFill/>
          <a:ln>
            <a:solidFill>
              <a:schemeClr val="accent6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9020955-A8F8-6AAB-951E-A1B225A1193E}"/>
              </a:ext>
            </a:extLst>
          </p:cNvPr>
          <p:cNvSpPr/>
          <p:nvPr/>
        </p:nvSpPr>
        <p:spPr>
          <a:xfrm>
            <a:off x="4373385" y="3932917"/>
            <a:ext cx="6755802" cy="247685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05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 animBg="1"/>
      <p:bldP spid="34" grpId="0" animBg="1"/>
      <p:bldP spid="35" grpId="0" animBg="1"/>
      <p:bldP spid="36" grpId="0" animBg="1"/>
    </p:bldLst>
  </p:timing>
</p:sld>
</file>

<file path=ppt/theme/theme1.xml><?xml version="1.0" encoding="utf-8"?>
<a:theme xmlns:a="http://schemas.openxmlformats.org/drawingml/2006/main" name="Dividend">
  <a:themeElements>
    <a:clrScheme name="Custom 1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1A3260"/>
      </a:accent1>
      <a:accent2>
        <a:srgbClr val="1371AA"/>
      </a:accent2>
      <a:accent3>
        <a:srgbClr val="60CBE7"/>
      </a:accent3>
      <a:accent4>
        <a:srgbClr val="EEEEEE"/>
      </a:accent4>
      <a:accent5>
        <a:srgbClr val="06847E"/>
      </a:accent5>
      <a:accent6>
        <a:srgbClr val="034E49"/>
      </a:accent6>
      <a:hlink>
        <a:srgbClr val="1371AA"/>
      </a:hlink>
      <a:folHlink>
        <a:srgbClr val="19325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8e62e2e-62f1-4b88-8cf1-432aab3aa58f">
      <Terms xmlns="http://schemas.microsoft.com/office/infopath/2007/PartnerControls"/>
    </lcf76f155ced4ddcb4097134ff3c332f>
    <TaxCatchAll xmlns="486c1cc4-0cc5-42a3-a01e-b9e025673ab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B08A24BF07DA4D84C4DAE7E8DA25C9" ma:contentTypeVersion="17" ma:contentTypeDescription="Create a new document." ma:contentTypeScope="" ma:versionID="24f50b1e4abc046cebc89a1ea544de3e">
  <xsd:schema xmlns:xsd="http://www.w3.org/2001/XMLSchema" xmlns:xs="http://www.w3.org/2001/XMLSchema" xmlns:p="http://schemas.microsoft.com/office/2006/metadata/properties" xmlns:ns2="08e62e2e-62f1-4b88-8cf1-432aab3aa58f" xmlns:ns3="486c1cc4-0cc5-42a3-a01e-b9e025673abc" targetNamespace="http://schemas.microsoft.com/office/2006/metadata/properties" ma:root="true" ma:fieldsID="75d5b9cd3ffb84502ebb6b795fd23e04" ns2:_="" ns3:_="">
    <xsd:import namespace="08e62e2e-62f1-4b88-8cf1-432aab3aa58f"/>
    <xsd:import namespace="486c1cc4-0cc5-42a3-a01e-b9e025673a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e62e2e-62f1-4b88-8cf1-432aab3aa5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926a90d-46de-4e11-973c-5c97377635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6c1cc4-0cc5-42a3-a01e-b9e025673ab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e0a68c6-dd48-49e9-b8d8-4e421edbb73d}" ma:internalName="TaxCatchAll" ma:showField="CatchAllData" ma:web="486c1cc4-0cc5-42a3-a01e-b9e025673a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A93A0A-113A-4CDF-9F8C-65C2267DDB85}">
  <ds:schemaRefs>
    <ds:schemaRef ds:uri="http://schemas.microsoft.com/office/2006/metadata/properties"/>
    <ds:schemaRef ds:uri="http://schemas.microsoft.com/office/infopath/2007/PartnerControls"/>
    <ds:schemaRef ds:uri="08e62e2e-62f1-4b88-8cf1-432aab3aa58f"/>
    <ds:schemaRef ds:uri="486c1cc4-0cc5-42a3-a01e-b9e025673abc"/>
  </ds:schemaRefs>
</ds:datastoreItem>
</file>

<file path=customXml/itemProps2.xml><?xml version="1.0" encoding="utf-8"?>
<ds:datastoreItem xmlns:ds="http://schemas.openxmlformats.org/officeDocument/2006/customXml" ds:itemID="{AD1C35B5-C6BC-4DE0-AC0F-77C865045C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A3F006-BEEA-4876-AFFE-C3D36EDC8497}"/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0</TotalTime>
  <Words>3177</Words>
  <Application>Microsoft Office PowerPoint</Application>
  <PresentationFormat>Custom</PresentationFormat>
  <Paragraphs>311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Gill Sans MT</vt:lpstr>
      <vt:lpstr>Segoe UI</vt:lpstr>
      <vt:lpstr>Wingdings 2</vt:lpstr>
      <vt:lpstr>Dividend</vt:lpstr>
      <vt:lpstr>DICOM Educational Conference Chennai, India</vt:lpstr>
      <vt:lpstr>Overview</vt:lpstr>
      <vt:lpstr>Introduction</vt:lpstr>
      <vt:lpstr>Types of AI Results</vt:lpstr>
      <vt:lpstr>DICOM Objects for Communication of AI Results</vt:lpstr>
      <vt:lpstr>DICOM Objects for Communication of AI Results</vt:lpstr>
      <vt:lpstr>Introduction of DICOM SR</vt:lpstr>
      <vt:lpstr>SR Content Encoding</vt:lpstr>
      <vt:lpstr>Measurement Report (TID 1500)</vt:lpstr>
      <vt:lpstr>Measurement and Qualitative Evaluation (TID 1501) </vt:lpstr>
      <vt:lpstr>Examples for the different types of AI Resutls</vt:lpstr>
      <vt:lpstr>IHE Radiology AIR Results Profile</vt:lpstr>
      <vt:lpstr>Some extension of TID 1500</vt:lpstr>
      <vt:lpstr>Alternate Respresentations of TID 1500 </vt:lpstr>
      <vt:lpstr>Alternate Respresentations of TID 1500 </vt:lpstr>
      <vt:lpstr>References</vt:lpstr>
      <vt:lpstr>Thank you for your attention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DICOM Educational Conference Brisbane, Australia</dc:title>
  <dc:creator>Lynn Lear</dc:creator>
  <cp:lastModifiedBy>Hull, Carolyn</cp:lastModifiedBy>
  <cp:revision>104</cp:revision>
  <cp:lastPrinted>2019-09-16T14:35:36Z</cp:lastPrinted>
  <dcterms:created xsi:type="dcterms:W3CDTF">2018-06-26T03:42:10Z</dcterms:created>
  <dcterms:modified xsi:type="dcterms:W3CDTF">2023-10-27T20:02:39Z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0x0101009CB08A24BF07DA4D84C4DAE7E8DA25C9</vt:lpwstr>
  </property>
  <property fmtid="{D5CDD505-2E9C-101B-9397-08002B2CF9AE}" pid="3" name="MSIP_Label_ff6dbec8-95a8-4638-9f5f-bd076536645c_Enabled">
    <vt:lpwstr>true</vt:lpwstr>
  </property>
  <property fmtid="{D5CDD505-2E9C-101B-9397-08002B2CF9AE}" pid="4" name="MSIP_Label_ff6dbec8-95a8-4638-9f5f-bd076536645c_SetDate">
    <vt:lpwstr>2023-09-21T06:54:25Z</vt:lpwstr>
  </property>
  <property fmtid="{D5CDD505-2E9C-101B-9397-08002B2CF9AE}" pid="5" name="MSIP_Label_ff6dbec8-95a8-4638-9f5f-bd076536645c_Method">
    <vt:lpwstr>Standard</vt:lpwstr>
  </property>
  <property fmtid="{D5CDD505-2E9C-101B-9397-08002B2CF9AE}" pid="6" name="MSIP_Label_ff6dbec8-95a8-4638-9f5f-bd076536645c_Name">
    <vt:lpwstr>Restricted - Default</vt:lpwstr>
  </property>
  <property fmtid="{D5CDD505-2E9C-101B-9397-08002B2CF9AE}" pid="7" name="MSIP_Label_ff6dbec8-95a8-4638-9f5f-bd076536645c_SiteId">
    <vt:lpwstr>5dbf1add-202a-4b8d-815b-bf0fb024e033</vt:lpwstr>
  </property>
  <property fmtid="{D5CDD505-2E9C-101B-9397-08002B2CF9AE}" pid="8" name="MSIP_Label_ff6dbec8-95a8-4638-9f5f-bd076536645c_ActionId">
    <vt:lpwstr>413ca815-ff44-49f2-a094-900f317d574e</vt:lpwstr>
  </property>
  <property fmtid="{D5CDD505-2E9C-101B-9397-08002B2CF9AE}" pid="9" name="MSIP_Label_ff6dbec8-95a8-4638-9f5f-bd076536645c_ContentBits">
    <vt:lpwstr>0</vt:lpwstr>
  </property>
</Properties>
</file>